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7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DCAF-E638-4BDA-A857-53E35D49357E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3C54B-4D21-4727-B2E5-BD55B5BC66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45102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4"/>
          <p:cNvPicPr>
            <a:picLocks noChangeAspect="1" noChangeArrowheads="1"/>
          </p:cNvPicPr>
          <p:nvPr/>
        </p:nvPicPr>
        <p:blipFill>
          <a:blip r:embed="rId3" cstate="print"/>
          <a:srcRect t="2873" r="5025" b="2634"/>
          <a:stretch>
            <a:fillRect/>
          </a:stretch>
        </p:blipFill>
        <p:spPr bwMode="auto">
          <a:xfrm>
            <a:off x="4267200" y="1371600"/>
            <a:ext cx="239761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114800"/>
            <a:ext cx="24846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038600"/>
            <a:ext cx="2286000" cy="230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19200" y="304800"/>
            <a:ext cx="7239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Burro’s Tortillas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: Part I</a:t>
            </a:r>
          </a:p>
          <a:p>
            <a:endParaRPr lang="en-US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WETA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Lydia Breiseth</dc:creator>
  <cp:lastModifiedBy>Lydia Breiseth</cp:lastModifiedBy>
  <cp:revision>1</cp:revision>
  <dcterms:created xsi:type="dcterms:W3CDTF">2013-06-27T14:46:19Z</dcterms:created>
  <dcterms:modified xsi:type="dcterms:W3CDTF">2013-06-27T14:49:30Z</dcterms:modified>
</cp:coreProperties>
</file>