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323" r:id="rId2"/>
    <p:sldId id="319" r:id="rId3"/>
    <p:sldId id="320" r:id="rId4"/>
    <p:sldId id="310" r:id="rId5"/>
    <p:sldId id="316" r:id="rId6"/>
    <p:sldId id="32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C360"/>
    <a:srgbClr val="FFCC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5957" autoAdjust="0"/>
  </p:normalViewPr>
  <p:slideViewPr>
    <p:cSldViewPr>
      <p:cViewPr varScale="1">
        <p:scale>
          <a:sx n="78" d="100"/>
          <a:sy n="78" d="100"/>
        </p:scale>
        <p:origin x="-92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17A498-7266-4DD4-AFC2-0145D0CA1DA6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68AA53-FA71-448F-9D9C-2E84D45835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62306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Who remembers what this book is called?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(It is called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Burro’s Tortillas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.)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Who is the author?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(Terri Fields)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are going to read more of this book, but first let’s learn some important words.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b="1" i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68AA53-FA71-448F-9D9C-2E84D45835B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35071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“Already” means that something happened before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girl already did her homework. She did her homework before. Now she is playing outside with her friend.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“Already” in Spanish is 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 Let’s all say “al-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dy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three times.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[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students should repeat the word three times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 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  <a:sym typeface="Webding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ebdings"/>
              </a:rPr>
              <a:t>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Partner Talk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Name something you already did today. Start your answer with: “I already ...”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Spelling Practice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Let’s all name each letter of the word already.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Group response: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a,l,r,e,a,d,y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do these letters spell?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Group response: already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we read, I want you to listen for the word already. If you hear it, give a thumbs up!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Model the thumbs up motion.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68AA53-FA71-448F-9D9C-2E84D45835B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85330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 idea is a thought in your head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boy in this picture has an idea. 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 is pointing to his head and thinking his idea. He has a thought in his head.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“Idea” in Spanish is “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.”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Let’s all say “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-de-a” three times.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[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Students repeat.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  <a:sym typeface="Webding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ebdings"/>
              </a:rPr>
              <a:t>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Partner Talk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Name a good idea that you have and say why it’s a good idea. Start your answer with: “My idea is... It is a good idea because...”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Spelling Practice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Let’s all name each letter of the word idea. (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Group response: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i,d,e,a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do these letters spell? (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Group response: idea)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we read, I want you to listen for the word idea. If you hear it, give a thumbs up! 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Model the thumbs up motion.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68AA53-FA71-448F-9D9C-2E84D45835B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853304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 smtClean="0"/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is the Burro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[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point to the Burro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],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these are his tortillas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[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point to the tortillas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].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Who remembers what a tortilla is?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(A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tortilla is a type of flat bread.)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Let’s keep reading about his tortillas!</a:t>
            </a:r>
            <a:endParaRPr lang="en-US" sz="1200" kern="120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b="0" i="0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i="1" baseline="0" dirty="0" smtClean="0"/>
              <a:t>USE THE INTERACTIVE READING TEACHER NOTES FOR LESSON 3 (PP. 12-19) WITH STUDENTS.</a:t>
            </a:r>
            <a:endParaRPr lang="en-US" b="0" i="0" baseline="0" dirty="0" smtClean="0"/>
          </a:p>
          <a:p>
            <a:endParaRPr lang="en-US" b="0" i="0" baseline="0" dirty="0" smtClean="0"/>
          </a:p>
          <a:p>
            <a:endParaRPr lang="en-US" b="0" i="0" baseline="0" dirty="0" smtClean="0"/>
          </a:p>
          <a:p>
            <a:endParaRPr lang="en-US" b="0" i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68AA53-FA71-448F-9D9C-2E84D45835B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350718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REVIEW</a:t>
            </a:r>
          </a:p>
          <a:p>
            <a:endParaRPr lang="en-US" b="1" dirty="0" smtClean="0"/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do the Burro’s friends do while he is working?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(They play or they sleep.]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Why is the Burro working so hard? What </a:t>
            </a:r>
            <a:r>
              <a:rPr 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he trying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accomplish, or do?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(He is wants to make tortillas.]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Would the other animals enjoy tortillas?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(Group response: Yes)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Why?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(Because they are very good, very tasty.)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  <a:sym typeface="Webding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ebdings"/>
              </a:rPr>
              <a:t>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Partner Talk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is one thing that is the same about the Burro and his friends?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(They would like to eat tortillas)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  <a:sym typeface="Webding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ebdings"/>
              </a:rPr>
              <a:t>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Partner Talk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is one thing that is different?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(The burro works but his friends do not work.)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68AA53-FA71-448F-9D9C-2E84D45835B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974224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Chant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Lead students in the chant (phrases fly in when clicked)</a:t>
            </a:r>
          </a:p>
          <a:p>
            <a:endParaRPr lang="en-US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68AA53-FA71-448F-9D9C-2E84D45835B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32590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1447800"/>
            <a:ext cx="7239000" cy="1523999"/>
          </a:xfrm>
        </p:spPr>
        <p:txBody>
          <a:bodyPr/>
          <a:lstStyle>
            <a:lvl1pPr>
              <a:defRPr>
                <a:latin typeface="Andale Sans for VS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3124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ndale Sans for VS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96099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ndale Sans for VS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1000"/>
          </a:xfrm>
        </p:spPr>
        <p:txBody>
          <a:bodyPr/>
          <a:lstStyle>
            <a:lvl1pPr marL="342900" indent="-342900">
              <a:buFont typeface="Wingdings" pitchFamily="2" charset="2"/>
              <a:buChar char="v"/>
              <a:defRPr>
                <a:latin typeface="Andale Sans for VST" pitchFamily="34" charset="0"/>
              </a:defRPr>
            </a:lvl1pPr>
            <a:lvl2pPr marL="742950" indent="-285750">
              <a:buFont typeface="Wingdings" pitchFamily="2" charset="2"/>
              <a:buChar char="v"/>
              <a:defRPr>
                <a:latin typeface="Andale Sans for VST" pitchFamily="34" charset="0"/>
              </a:defRPr>
            </a:lvl2pPr>
            <a:lvl3pPr marL="1143000" indent="-228600">
              <a:buFont typeface="Wingdings" pitchFamily="2" charset="2"/>
              <a:buChar char="v"/>
              <a:defRPr>
                <a:latin typeface="Andale Sans for VST" pitchFamily="34" charset="0"/>
              </a:defRPr>
            </a:lvl3pPr>
            <a:lvl4pPr marL="1600200" indent="-228600">
              <a:buFont typeface="Wingdings" pitchFamily="2" charset="2"/>
              <a:buChar char="v"/>
              <a:defRPr>
                <a:latin typeface="Andale Sans for VST" pitchFamily="34" charset="0"/>
              </a:defRPr>
            </a:lvl4pPr>
            <a:lvl5pPr marL="2057400" indent="-228600">
              <a:buFont typeface="Wingdings" pitchFamily="2" charset="2"/>
              <a:buChar char="v"/>
              <a:defRPr>
                <a:latin typeface="Andale Sans for VS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91200"/>
            <a:ext cx="130048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843520" y="5791200"/>
            <a:ext cx="130048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99795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ctr">
              <a:defRPr sz="4000" b="1" cap="small" baseline="0">
                <a:latin typeface="Andale Sans for VS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0760" y="533400"/>
            <a:ext cx="202184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95029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ndale Sans for VS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ndale Sans for VST" pitchFamily="34" charset="0"/>
              </a:defRPr>
            </a:lvl1pPr>
            <a:lvl2pPr marL="742950" indent="-285750">
              <a:buFont typeface="Wingdings" pitchFamily="2" charset="2"/>
              <a:buChar char="v"/>
              <a:defRPr sz="2400">
                <a:latin typeface="Andale Sans for VST" pitchFamily="34" charset="0"/>
              </a:defRPr>
            </a:lvl2pPr>
            <a:lvl3pPr marL="1143000" indent="-228600">
              <a:buFont typeface="Wingdings" pitchFamily="2" charset="2"/>
              <a:buChar char="v"/>
              <a:defRPr sz="2000">
                <a:latin typeface="Andale Sans for VST" pitchFamily="34" charset="0"/>
              </a:defRPr>
            </a:lvl3pPr>
            <a:lvl4pPr marL="1600200" indent="-228600">
              <a:buFont typeface="Wingdings" pitchFamily="2" charset="2"/>
              <a:buChar char="v"/>
              <a:defRPr sz="1800">
                <a:latin typeface="Andale Sans for VST" pitchFamily="34" charset="0"/>
              </a:defRPr>
            </a:lvl4pPr>
            <a:lvl5pPr marL="2057400" indent="-228600">
              <a:buFont typeface="Wingdings" pitchFamily="2" charset="2"/>
              <a:buChar char="v"/>
              <a:defRPr sz="1800">
                <a:latin typeface="Andale Sans for VST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ndale Sans for VST" pitchFamily="34" charset="0"/>
              </a:defRPr>
            </a:lvl1pPr>
            <a:lvl2pPr marL="742950" indent="-285750">
              <a:buFont typeface="Wingdings" pitchFamily="2" charset="2"/>
              <a:buChar char="v"/>
              <a:defRPr sz="2400">
                <a:latin typeface="Andale Sans for VST" pitchFamily="34" charset="0"/>
              </a:defRPr>
            </a:lvl2pPr>
            <a:lvl3pPr marL="1143000" indent="-228600">
              <a:buFont typeface="Wingdings" pitchFamily="2" charset="2"/>
              <a:buChar char="v"/>
              <a:defRPr sz="2000">
                <a:latin typeface="Andale Sans for VST" pitchFamily="34" charset="0"/>
              </a:defRPr>
            </a:lvl3pPr>
            <a:lvl4pPr marL="1600200" indent="-228600">
              <a:buFont typeface="Wingdings" pitchFamily="2" charset="2"/>
              <a:buChar char="v"/>
              <a:defRPr sz="1800">
                <a:latin typeface="Andale Sans for VST" pitchFamily="34" charset="0"/>
              </a:defRPr>
            </a:lvl4pPr>
            <a:lvl5pPr marL="2057400" indent="-228600">
              <a:buFont typeface="Wingdings" pitchFamily="2" charset="2"/>
              <a:buChar char="v"/>
              <a:defRPr sz="1800">
                <a:latin typeface="Andale Sans for VST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6400801"/>
            <a:ext cx="914400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85498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ndale Sans for VS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ndale Sans for VS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marL="342900" indent="-342900">
              <a:buFont typeface="Wingdings" pitchFamily="2" charset="2"/>
              <a:buChar char="v"/>
              <a:defRPr sz="2400">
                <a:latin typeface="Andale Sans for VST" pitchFamily="34" charset="0"/>
              </a:defRPr>
            </a:lvl1pPr>
            <a:lvl2pPr marL="742950" indent="-285750">
              <a:buFont typeface="Wingdings" pitchFamily="2" charset="2"/>
              <a:buChar char="v"/>
              <a:defRPr sz="2000">
                <a:latin typeface="Andale Sans for VST" pitchFamily="34" charset="0"/>
              </a:defRPr>
            </a:lvl2pPr>
            <a:lvl3pPr marL="1143000" indent="-228600">
              <a:buFont typeface="Wingdings" pitchFamily="2" charset="2"/>
              <a:buChar char="v"/>
              <a:defRPr sz="1800">
                <a:latin typeface="Andale Sans for VST" pitchFamily="34" charset="0"/>
              </a:defRPr>
            </a:lvl3pPr>
            <a:lvl4pPr marL="1600200" indent="-228600">
              <a:buFont typeface="Wingdings" pitchFamily="2" charset="2"/>
              <a:buChar char="v"/>
              <a:defRPr sz="1600">
                <a:latin typeface="Andale Sans for VST" pitchFamily="34" charset="0"/>
              </a:defRPr>
            </a:lvl4pPr>
            <a:lvl5pPr marL="2057400" indent="-228600">
              <a:buFont typeface="Wingdings" pitchFamily="2" charset="2"/>
              <a:buChar char="v"/>
              <a:defRPr sz="1600">
                <a:latin typeface="Andale Sans for VST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ndale Sans for VS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marL="342900" indent="-342900">
              <a:buFont typeface="Wingdings" pitchFamily="2" charset="2"/>
              <a:buChar char="v"/>
              <a:defRPr sz="2400">
                <a:latin typeface="Andale Sans for VST" pitchFamily="34" charset="0"/>
              </a:defRPr>
            </a:lvl1pPr>
            <a:lvl2pPr marL="742950" indent="-285750">
              <a:buFont typeface="Wingdings" pitchFamily="2" charset="2"/>
              <a:buChar char="v"/>
              <a:defRPr sz="2000">
                <a:latin typeface="Andale Sans for VST" pitchFamily="34" charset="0"/>
              </a:defRPr>
            </a:lvl2pPr>
            <a:lvl3pPr marL="1143000" indent="-228600">
              <a:buFont typeface="Wingdings" pitchFamily="2" charset="2"/>
              <a:buChar char="v"/>
              <a:defRPr sz="1800">
                <a:latin typeface="Andale Sans for VST" pitchFamily="34" charset="0"/>
              </a:defRPr>
            </a:lvl3pPr>
            <a:lvl4pPr marL="1600200" indent="-228600">
              <a:buFont typeface="Wingdings" pitchFamily="2" charset="2"/>
              <a:buChar char="v"/>
              <a:defRPr sz="1600">
                <a:latin typeface="Andale Sans for VST" pitchFamily="34" charset="0"/>
              </a:defRPr>
            </a:lvl4pPr>
            <a:lvl5pPr marL="2057400" indent="-228600">
              <a:buFont typeface="Wingdings" pitchFamily="2" charset="2"/>
              <a:buChar char="v"/>
              <a:defRPr sz="1600">
                <a:latin typeface="Andale Sans for VST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6400801"/>
            <a:ext cx="914400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50586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ndale Sans for VS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91200"/>
            <a:ext cx="130048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843520" y="5791200"/>
            <a:ext cx="130048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33086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53048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ndale Sans for VS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ndale Sans for VST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ndale Sans for VST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843520" y="5791200"/>
            <a:ext cx="130048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91200"/>
            <a:ext cx="130048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07370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32419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ndale Sans for VS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v"/>
        <a:defRPr sz="3200" kern="1200">
          <a:solidFill>
            <a:schemeClr val="tx1"/>
          </a:solidFill>
          <a:latin typeface="Andale Sans for VST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v"/>
        <a:defRPr sz="2800" kern="1200">
          <a:solidFill>
            <a:schemeClr val="tx1"/>
          </a:solidFill>
          <a:latin typeface="Andale Sans for VST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v"/>
        <a:defRPr sz="2400" kern="1200">
          <a:solidFill>
            <a:schemeClr val="tx1"/>
          </a:solidFill>
          <a:latin typeface="Andale Sans for VST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v"/>
        <a:defRPr sz="2000" kern="1200">
          <a:solidFill>
            <a:schemeClr val="tx1"/>
          </a:solidFill>
          <a:latin typeface="Andale Sans for VST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v"/>
        <a:defRPr sz="2000" kern="1200">
          <a:solidFill>
            <a:schemeClr val="tx1"/>
          </a:solidFill>
          <a:latin typeface="Andale Sans for VST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4495800"/>
            <a:ext cx="7239000" cy="1523999"/>
          </a:xfrm>
        </p:spPr>
        <p:txBody>
          <a:bodyPr>
            <a:normAutofit/>
          </a:bodyPr>
          <a:lstStyle/>
          <a:p>
            <a:r>
              <a:rPr lang="en-US" sz="4000" b="1" i="1" dirty="0" smtClean="0">
                <a:latin typeface="Myriad Pro" pitchFamily="34" charset="0"/>
              </a:rPr>
              <a:t>Burro’s Tortillas</a:t>
            </a:r>
            <a:endParaRPr lang="en-US" sz="4000" b="1" i="1" dirty="0">
              <a:latin typeface="Myriad Pro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562600"/>
            <a:ext cx="6400800" cy="17526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</a:rPr>
              <a:t>By Terri Fields</a:t>
            </a:r>
          </a:p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</a:rPr>
              <a:t>Illustrated by Sherry Rogers</a:t>
            </a:r>
            <a:endParaRPr lang="en-US" sz="3600" b="1" dirty="0">
              <a:solidFill>
                <a:schemeClr val="accent1">
                  <a:lumMod val="75000"/>
                </a:schemeClr>
              </a:solidFill>
              <a:latin typeface="Myriad Pro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5091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lbreiseth\Desktop\Lesson Plans\Grade 1\BurrosTortillas_cov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304800"/>
            <a:ext cx="3886200" cy="45293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5810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3400" y="457200"/>
            <a:ext cx="3200400" cy="76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</a:rPr>
              <a:t>already</a:t>
            </a:r>
            <a:endParaRPr lang="en-US" sz="4000" b="1" dirty="0">
              <a:solidFill>
                <a:schemeClr val="accent1">
                  <a:lumMod val="75000"/>
                </a:schemeClr>
              </a:solidFill>
              <a:latin typeface="Myriad Pro" pitchFamily="34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162800" y="5867400"/>
            <a:ext cx="1371600" cy="76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32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8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4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0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0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b="1" i="1" dirty="0" err="1" smtClean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</a:rPr>
              <a:t>ya</a:t>
            </a:r>
            <a:endParaRPr lang="en-US" sz="4000" b="1" i="1" dirty="0">
              <a:solidFill>
                <a:schemeClr val="accent1">
                  <a:lumMod val="75000"/>
                </a:schemeClr>
              </a:solidFill>
              <a:latin typeface="Myriad Pro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222"/>
          <a:stretch/>
        </p:blipFill>
        <p:spPr bwMode="auto">
          <a:xfrm>
            <a:off x="683043" y="1276350"/>
            <a:ext cx="2136357" cy="2999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383"/>
          <a:stretch/>
        </p:blipFill>
        <p:spPr bwMode="auto">
          <a:xfrm>
            <a:off x="3443591" y="1600200"/>
            <a:ext cx="524321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7474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143000" y="457200"/>
            <a:ext cx="3200400" cy="76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</a:rPr>
              <a:t>idea</a:t>
            </a:r>
            <a:endParaRPr lang="en-US" sz="4000" b="1" dirty="0">
              <a:solidFill>
                <a:schemeClr val="accent1">
                  <a:lumMod val="75000"/>
                </a:schemeClr>
              </a:solidFill>
              <a:latin typeface="Myriad Pro" pitchFamily="34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553200" y="5943600"/>
            <a:ext cx="3200400" cy="76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32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8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4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0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0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b="1" i="1" dirty="0" smtClean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</a:rPr>
              <a:t>idea</a:t>
            </a:r>
            <a:endParaRPr lang="en-US" sz="4000" b="1" i="1" dirty="0">
              <a:solidFill>
                <a:schemeClr val="accent1">
                  <a:lumMod val="75000"/>
                </a:schemeClr>
              </a:solidFill>
              <a:latin typeface="Myriad Pro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1800" y="990600"/>
            <a:ext cx="3228975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32944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228599"/>
            <a:ext cx="5562600" cy="6470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21626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533399"/>
            <a:ext cx="6324600" cy="5704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09685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Burro’s Tortilla Chant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34290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700" dirty="0" smtClean="0"/>
              <a:t>What comes first?</a:t>
            </a:r>
          </a:p>
          <a:p>
            <a:pPr marL="0" indent="0">
              <a:buNone/>
            </a:pPr>
            <a:r>
              <a:rPr lang="en-US" sz="2700" dirty="0"/>
              <a:t>What </a:t>
            </a:r>
            <a:r>
              <a:rPr lang="en-US" sz="2700" dirty="0" smtClean="0"/>
              <a:t>comes </a:t>
            </a:r>
            <a:r>
              <a:rPr lang="en-US" sz="2700" dirty="0"/>
              <a:t>n</a:t>
            </a:r>
            <a:r>
              <a:rPr lang="en-US" sz="2700" dirty="0" smtClean="0"/>
              <a:t>ext?</a:t>
            </a:r>
          </a:p>
          <a:p>
            <a:pPr marL="0" indent="0">
              <a:buNone/>
            </a:pPr>
            <a:r>
              <a:rPr lang="en-US" sz="2700" dirty="0"/>
              <a:t>What </a:t>
            </a:r>
            <a:r>
              <a:rPr lang="en-US" sz="2700" dirty="0" smtClean="0"/>
              <a:t>comes </a:t>
            </a:r>
            <a:r>
              <a:rPr lang="en-US" sz="2700" dirty="0"/>
              <a:t>n</a:t>
            </a:r>
            <a:r>
              <a:rPr lang="en-US" sz="2700" dirty="0" smtClean="0"/>
              <a:t>ext?</a:t>
            </a:r>
          </a:p>
          <a:p>
            <a:pPr marL="0" indent="0">
              <a:buNone/>
            </a:pPr>
            <a:r>
              <a:rPr lang="en-US" sz="2700" dirty="0"/>
              <a:t>What comes next?</a:t>
            </a:r>
          </a:p>
          <a:p>
            <a:pPr marL="0" indent="0">
              <a:buNone/>
            </a:pPr>
            <a:r>
              <a:rPr lang="en-US" sz="2700" dirty="0"/>
              <a:t>What comes next?</a:t>
            </a:r>
          </a:p>
          <a:p>
            <a:pPr marL="0" indent="0">
              <a:buNone/>
            </a:pPr>
            <a:r>
              <a:rPr lang="en-US" sz="2700" dirty="0"/>
              <a:t>What comes next?</a:t>
            </a:r>
          </a:p>
          <a:p>
            <a:pPr marL="0" indent="0">
              <a:buNone/>
            </a:pPr>
            <a:r>
              <a:rPr lang="en-US" sz="2700" dirty="0"/>
              <a:t>What comes next?</a:t>
            </a:r>
          </a:p>
          <a:p>
            <a:pPr marL="0" indent="0">
              <a:buNone/>
            </a:pPr>
            <a:r>
              <a:rPr lang="en-US" sz="2700" dirty="0"/>
              <a:t>What comes next?</a:t>
            </a:r>
          </a:p>
          <a:p>
            <a:pPr marL="0" indent="0">
              <a:buNone/>
            </a:pPr>
            <a:endParaRPr lang="en-US" sz="2700" dirty="0" smtClean="0"/>
          </a:p>
          <a:p>
            <a:pPr marL="0" indent="0">
              <a:buNone/>
            </a:pPr>
            <a:endParaRPr lang="en-US" sz="27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1295400"/>
            <a:ext cx="5562600" cy="4830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700" dirty="0">
                <a:solidFill>
                  <a:schemeClr val="accent2">
                    <a:lumMod val="75000"/>
                  </a:schemeClr>
                </a:solidFill>
              </a:rPr>
              <a:t>Corn is planted and it </a:t>
            </a: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</a:rPr>
              <a:t>grows.</a:t>
            </a:r>
          </a:p>
          <a:p>
            <a:pPr marL="0" indent="0">
              <a:buNone/>
            </a:pP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</a:rPr>
              <a:t>Pick the corn.</a:t>
            </a:r>
          </a:p>
          <a:p>
            <a:pPr marL="0" indent="0">
              <a:buNone/>
            </a:pP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</a:rPr>
              <a:t>Remove the kernels from the cobs.</a:t>
            </a:r>
          </a:p>
          <a:p>
            <a:pPr marL="0" indent="0">
              <a:buNone/>
            </a:pP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</a:rPr>
              <a:t>We boil the kernels.</a:t>
            </a:r>
          </a:p>
          <a:p>
            <a:pPr marL="0" indent="0">
              <a:buNone/>
            </a:pP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</a:rPr>
              <a:t>Grind the corn into flour.</a:t>
            </a:r>
          </a:p>
          <a:p>
            <a:pPr marL="0" indent="0">
              <a:buNone/>
            </a:pP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</a:rPr>
              <a:t>Now make the flour into </a:t>
            </a:r>
            <a:r>
              <a:rPr lang="en-US" sz="2700" i="1" dirty="0" err="1" smtClean="0">
                <a:solidFill>
                  <a:schemeClr val="accent2">
                    <a:lumMod val="75000"/>
                  </a:schemeClr>
                </a:solidFill>
              </a:rPr>
              <a:t>masa</a:t>
            </a: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</a:rPr>
              <a:t>Roll dough into little round balls.</a:t>
            </a:r>
          </a:p>
          <a:p>
            <a:pPr marL="0" indent="0">
              <a:buNone/>
            </a:pP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</a:rPr>
              <a:t>Flatten the balls in a </a:t>
            </a:r>
            <a:r>
              <a:rPr lang="en-US" sz="2700" i="1" dirty="0" err="1" smtClean="0">
                <a:solidFill>
                  <a:schemeClr val="accent2">
                    <a:lumMod val="75000"/>
                  </a:schemeClr>
                </a:solidFill>
              </a:rPr>
              <a:t>tortillera</a:t>
            </a: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284951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outhwestStyl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SouthwestStyle</Template>
  <TotalTime>1616</TotalTime>
  <Words>632</Words>
  <Application>Microsoft Office PowerPoint</Application>
  <PresentationFormat>On-screen Show (4:3)</PresentationFormat>
  <Paragraphs>97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SouthwestStyle</vt:lpstr>
      <vt:lpstr>Burro’s Tortillas</vt:lpstr>
      <vt:lpstr>Slide 2</vt:lpstr>
      <vt:lpstr>Slide 3</vt:lpstr>
      <vt:lpstr>Slide 4</vt:lpstr>
      <vt:lpstr>Slide 5</vt:lpstr>
      <vt:lpstr>Burro’s Tortilla Chant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Burro’s Tortillas</dc:title>
  <dc:creator>Erin Haynes</dc:creator>
  <cp:lastModifiedBy>Lydia Breiseth</cp:lastModifiedBy>
  <cp:revision>93</cp:revision>
  <dcterms:created xsi:type="dcterms:W3CDTF">2012-04-02T18:45:48Z</dcterms:created>
  <dcterms:modified xsi:type="dcterms:W3CDTF">2013-07-03T20:19:35Z</dcterms:modified>
</cp:coreProperties>
</file>