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28" r:id="rId2"/>
    <p:sldId id="32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957" autoAdjust="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7A498-7266-4DD4-AFC2-0145D0CA1DA6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8AA53-FA71-448F-9D9C-2E84D45835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230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5071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Chant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Lead students in the chant (phrases fly in when clicked)</a:t>
            </a:r>
          </a:p>
          <a:p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Cooperative Paragraph</a:t>
            </a:r>
            <a:endParaRPr lang="en-US" sz="1200" b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Gather students around a chart board.</a:t>
            </a:r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 the first picture card on the chart board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b="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students to give a sentence that describes the picture.</a:t>
            </a:r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Write their sentence, making errors in grammar and conventions of English that you have noticed appear in their writing.</a:t>
            </a:r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the students to correct the </a:t>
            </a:r>
            <a:r>
              <a:rPr lang="en-US" sz="120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errors.</a:t>
            </a:r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Repeat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each picture card until the students have told the entire story.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7488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447800"/>
            <a:ext cx="7239000" cy="1523999"/>
          </a:xfrm>
        </p:spPr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124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ndale Sans for VS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609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99795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small" baseline="0"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0760" y="533400"/>
            <a:ext cx="202184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9502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400801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8549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ndale Sans for VS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ndale Sans for VS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400801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50586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3308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5304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ndale Sans for VST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ndale Sans for VST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0737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3241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ndale Sans for VS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v"/>
        <a:defRPr sz="32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4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495800"/>
            <a:ext cx="7239000" cy="1523999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latin typeface="Myriad Pro" pitchFamily="34" charset="0"/>
              </a:rPr>
              <a:t>Burro’s Tortillas</a:t>
            </a:r>
            <a:endParaRPr lang="en-US" sz="4000" b="1" i="1" dirty="0">
              <a:latin typeface="Myriad Pro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5626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By Terri Fields, 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Illustrated by Sherry Rogers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509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lbreiseth\Desktop\Lesson Plans\Grade 1\BurrosTortillas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04800"/>
            <a:ext cx="3886200" cy="45293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581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Burro’s Tortilla Chant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3429000" cy="50292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700" dirty="0" smtClean="0">
                <a:latin typeface="Myriad Pro" pitchFamily="34" charset="0"/>
              </a:rPr>
              <a:t>What comes first?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700" dirty="0">
                <a:latin typeface="Myriad Pro" pitchFamily="34" charset="0"/>
              </a:rPr>
              <a:t>What </a:t>
            </a:r>
            <a:r>
              <a:rPr lang="en-US" sz="2700" dirty="0" smtClean="0">
                <a:latin typeface="Myriad Pro" pitchFamily="34" charset="0"/>
              </a:rPr>
              <a:t>comes </a:t>
            </a:r>
            <a:r>
              <a:rPr lang="en-US" sz="2700" dirty="0">
                <a:latin typeface="Myriad Pro" pitchFamily="34" charset="0"/>
              </a:rPr>
              <a:t>n</a:t>
            </a:r>
            <a:r>
              <a:rPr lang="en-US" sz="2700" dirty="0" smtClean="0">
                <a:latin typeface="Myriad Pro" pitchFamily="34" charset="0"/>
              </a:rPr>
              <a:t>ext?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700" dirty="0">
                <a:latin typeface="Myriad Pro" pitchFamily="34" charset="0"/>
              </a:rPr>
              <a:t>What </a:t>
            </a:r>
            <a:r>
              <a:rPr lang="en-US" sz="2700" dirty="0" smtClean="0">
                <a:latin typeface="Myriad Pro" pitchFamily="34" charset="0"/>
              </a:rPr>
              <a:t>comes </a:t>
            </a:r>
            <a:r>
              <a:rPr lang="en-US" sz="2700" dirty="0">
                <a:latin typeface="Myriad Pro" pitchFamily="34" charset="0"/>
              </a:rPr>
              <a:t>n</a:t>
            </a:r>
            <a:r>
              <a:rPr lang="en-US" sz="2700" dirty="0" smtClean="0">
                <a:latin typeface="Myriad Pro" pitchFamily="34" charset="0"/>
              </a:rPr>
              <a:t>ext?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700" dirty="0">
                <a:latin typeface="Myriad Pro" pitchFamily="34" charset="0"/>
              </a:rPr>
              <a:t>What comes next?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700" dirty="0">
                <a:latin typeface="Myriad Pro" pitchFamily="34" charset="0"/>
              </a:rPr>
              <a:t>What comes next?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700" dirty="0">
                <a:latin typeface="Myriad Pro" pitchFamily="34" charset="0"/>
              </a:rPr>
              <a:t>What comes next?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700" dirty="0">
                <a:latin typeface="Myriad Pro" pitchFamily="34" charset="0"/>
              </a:rPr>
              <a:t>What comes next?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700" dirty="0">
                <a:latin typeface="Myriad Pro" pitchFamily="34" charset="0"/>
              </a:rPr>
              <a:t>What comes next?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700" dirty="0">
                <a:latin typeface="Myriad Pro" pitchFamily="34" charset="0"/>
              </a:rPr>
              <a:t>What comes next?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700" dirty="0">
                <a:latin typeface="Myriad Pro" pitchFamily="34" charset="0"/>
              </a:rPr>
              <a:t>What comes </a:t>
            </a:r>
            <a:r>
              <a:rPr lang="en-US" sz="2700" dirty="0" smtClean="0">
                <a:latin typeface="Myriad Pro" pitchFamily="34" charset="0"/>
              </a:rPr>
              <a:t>last?</a:t>
            </a:r>
            <a:endParaRPr lang="en-US" sz="2700" dirty="0">
              <a:latin typeface="Myriad Pro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2700" dirty="0" smtClean="0"/>
          </a:p>
          <a:p>
            <a:pPr marL="0" indent="0">
              <a:lnSpc>
                <a:spcPct val="110000"/>
              </a:lnSpc>
              <a:buNone/>
            </a:pPr>
            <a:endParaRPr lang="en-US" sz="27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143000"/>
            <a:ext cx="5562600" cy="4830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700" dirty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Corn is planted and it 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grows.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Pick the corn.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Remove the kernels from the cobs.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We boil the kernels.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Grind the corn into flour.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Now make the flour into </a:t>
            </a:r>
            <a:r>
              <a:rPr lang="en-US" sz="2700" i="1" dirty="0" err="1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masa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Roll dough into little round balls.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Flatten the balls in a </a:t>
            </a:r>
            <a:r>
              <a:rPr lang="en-US" sz="2700" i="1" dirty="0" err="1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tortillera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Cook the tortillas on a </a:t>
            </a:r>
            <a:r>
              <a:rPr lang="en-US" sz="2700" i="1" dirty="0" err="1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comal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Just eat tortillas! Delicious!</a:t>
            </a:r>
            <a:endParaRPr lang="en-US" sz="2700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"/>
            <a:ext cx="114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1234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outhwestStyl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SouthwestStyle</Template>
  <TotalTime>1591</TotalTime>
  <Words>204</Words>
  <Application>Microsoft Office PowerPoint</Application>
  <PresentationFormat>On-screen Show (4:3)</PresentationFormat>
  <Paragraphs>36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SouthwestStyle</vt:lpstr>
      <vt:lpstr>Burro’s Tortillas</vt:lpstr>
      <vt:lpstr>Burro’s Tortilla Chant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Burro’s Tortillas</dc:title>
  <dc:creator>Erin Haynes</dc:creator>
  <cp:lastModifiedBy>Lydia Breiseth</cp:lastModifiedBy>
  <cp:revision>93</cp:revision>
  <dcterms:created xsi:type="dcterms:W3CDTF">2012-04-02T18:45:48Z</dcterms:created>
  <dcterms:modified xsi:type="dcterms:W3CDTF">2013-07-03T20:30:12Z</dcterms:modified>
</cp:coreProperties>
</file>