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01" r:id="rId2"/>
    <p:sldId id="299" r:id="rId3"/>
    <p:sldId id="292" r:id="rId4"/>
    <p:sldId id="297" r:id="rId5"/>
    <p:sldId id="30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e Augus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3510" autoAdjust="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978AF-7408-4D2D-9446-7496AA719C8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12DF5-837E-4BBC-A52E-2CED80C856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6960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Sometimes words sound the same and look the same, but they have different meanings.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12DF5-837E-4BBC-A52E-2CED80C856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happened to the pencil?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(It’s broken; somebody broke it)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break a pencil. Show me with your hands how you would break it.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motion of breaking a pencil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.]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Break means making something come apart into pieces.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 something else you can break.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girls are tired. They are taking a break. Break can also mean a short time when you stop and  rest.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do you like to take a break?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 break something, like a pencil. You can also take a break when you are tired. These words sound the same, but they have different meanings.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different.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mean different things.)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the same.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sound the same.) 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12DF5-837E-4BBC-A52E-2CED80C856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48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#2. Hare/Hair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Hare and hair sound the same, but they have different meanings. This is hair. Touch your hair. Say hair three times.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 at the second illustration. This is a hare. Hare is another word for rabbit. Say hare three times.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pPr>
              <a:buFont typeface="Webdings"/>
              <a:buNone/>
            </a:pP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story, the jackrabbit says he is having a bad hare day. Why is this funny?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(Because he is a hare, and he’s really talking about his hair.)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Hair and hare sound the same, but they have different meanings.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different.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mean different things.)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the same.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sound the same.)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12DF5-837E-4BBC-A52E-2CED80C856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1453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first illustration, the corn is ground into flour.  Ground means it was smashed into small pieces.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second illustration, the ground means the land.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Ground and ground are two more words that sound and look the same, but they have different meanings.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different.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mean different things.)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the same.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sound the same.)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12DF5-837E-4BBC-A52E-2CED80C856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3060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of these illustrations show the word ear. Touch your ear. That is one kind of ear.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can also say ear of corn. It means piece of corn. Ear and ear look the same and they sound the same, but they have different meanings.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different.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mean different things.)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 how these two words are the same.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(They sound the same.)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12DF5-837E-4BBC-A52E-2CED80C856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306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7239000" cy="1523999"/>
          </a:xfrm>
        </p:spPr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ndale Sans for VS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491" r="34272"/>
          <a:stretch/>
        </p:blipFill>
        <p:spPr bwMode="auto">
          <a:xfrm>
            <a:off x="0" y="0"/>
            <a:ext cx="135509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609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979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small" baseline="0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760" y="533400"/>
            <a:ext cx="202184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502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310" b="45036"/>
          <a:stretch/>
        </p:blipFill>
        <p:spPr bwMode="auto">
          <a:xfrm>
            <a:off x="0" y="6202180"/>
            <a:ext cx="9144000" cy="6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549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310" b="45036"/>
          <a:stretch/>
        </p:blipFill>
        <p:spPr bwMode="auto">
          <a:xfrm>
            <a:off x="0" y="6202180"/>
            <a:ext cx="9144000" cy="6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058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308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5304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ndale Sans for VST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ndale Sans for VST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0737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241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ndale Sans for VS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v"/>
        <a:defRPr sz="32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Users\LBREIS~1\AppData\Local\Temp\87455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399" y="1371600"/>
            <a:ext cx="4143769" cy="3200400"/>
          </a:xfrm>
          <a:prstGeom prst="rect">
            <a:avLst/>
          </a:prstGeom>
          <a:noFill/>
        </p:spPr>
      </p:pic>
      <p:pic>
        <p:nvPicPr>
          <p:cNvPr id="5" name="Picture 11" descr="C:\Users\LBREIS~1\AppData\Local\Temp\146718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438400"/>
            <a:ext cx="2636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4495800"/>
            <a:ext cx="1272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break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4495800"/>
            <a:ext cx="1272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break</a:t>
            </a:r>
            <a:endParaRPr lang="en-US" sz="36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5344018"/>
            <a:ext cx="9144000" cy="832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You can </a:t>
            </a:r>
            <a:r>
              <a:rPr lang="en-US" sz="2800" b="1" dirty="0" smtClean="0"/>
              <a:t>break</a:t>
            </a:r>
            <a:r>
              <a:rPr lang="en-US" sz="2800" dirty="0" smtClean="0"/>
              <a:t> something, like a pencil.</a:t>
            </a:r>
          </a:p>
          <a:p>
            <a:pPr marL="0" indent="0" algn="ctr">
              <a:buNone/>
            </a:pPr>
            <a:r>
              <a:rPr lang="en-US" sz="2800" dirty="0" smtClean="0"/>
              <a:t>You can take a </a:t>
            </a:r>
            <a:r>
              <a:rPr lang="en-US" sz="2800" b="1" dirty="0" smtClean="0"/>
              <a:t>break</a:t>
            </a:r>
            <a:r>
              <a:rPr lang="en-US" sz="2800" dirty="0" smtClean="0"/>
              <a:t> when you are tired.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2" descr="C:\Users\THEHAY~1\AppData\Local\Temp\874952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3733800" cy="29507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HEHAY~1\AppData\Local\Temp\1399035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818" y="1295399"/>
            <a:ext cx="4101982" cy="29316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430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676400" y="5491936"/>
            <a:ext cx="6019800" cy="832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The </a:t>
            </a:r>
            <a:r>
              <a:rPr lang="en-US" sz="2800" b="1" i="1" dirty="0" smtClean="0"/>
              <a:t>hare</a:t>
            </a:r>
            <a:r>
              <a:rPr lang="en-US" sz="2800" b="1" dirty="0" smtClean="0"/>
              <a:t> </a:t>
            </a:r>
            <a:r>
              <a:rPr lang="en-US" sz="2800" dirty="0" smtClean="0"/>
              <a:t>is having a bad </a:t>
            </a:r>
            <a:r>
              <a:rPr lang="en-US" sz="2800" b="1" i="1" dirty="0" smtClean="0"/>
              <a:t>hair </a:t>
            </a:r>
            <a:r>
              <a:rPr lang="en-US" sz="2800" dirty="0" smtClean="0"/>
              <a:t>day.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4505980"/>
            <a:ext cx="93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hair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4505980"/>
            <a:ext cx="10515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hare</a:t>
            </a:r>
            <a:endParaRPr lang="en-US" sz="3600" b="1" dirty="0"/>
          </a:p>
        </p:txBody>
      </p:sp>
      <p:pic>
        <p:nvPicPr>
          <p:cNvPr id="3" name="Picture 2" descr="C:\Users\THEHAY~1\AppData\Local\Temp\86806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3840"/>
            <a:ext cx="2971800" cy="4111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THEHAY~1\AppData\Local\Temp\1398927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383841"/>
            <a:ext cx="3009900" cy="4111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59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057400" y="5105400"/>
            <a:ext cx="51816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The corn is </a:t>
            </a:r>
            <a:r>
              <a:rPr lang="en-US" sz="2800" b="1" dirty="0" smtClean="0"/>
              <a:t>ground</a:t>
            </a:r>
            <a:r>
              <a:rPr lang="en-US" sz="2800" dirty="0" smtClean="0"/>
              <a:t>.</a:t>
            </a:r>
          </a:p>
          <a:p>
            <a:pPr marL="0" indent="0" algn="ctr">
              <a:buNone/>
            </a:pPr>
            <a:r>
              <a:rPr lang="en-US" sz="2800" dirty="0" smtClean="0"/>
              <a:t>The </a:t>
            </a:r>
            <a:r>
              <a:rPr lang="en-US" sz="2800" b="1" dirty="0" smtClean="0"/>
              <a:t>ground</a:t>
            </a:r>
            <a:r>
              <a:rPr lang="en-US" sz="2800" dirty="0" smtClean="0"/>
              <a:t> has dirt on it.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690767" y="4267200"/>
            <a:ext cx="1556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ground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4267200"/>
            <a:ext cx="1556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ground</a:t>
            </a:r>
            <a:endParaRPr lang="en-US" sz="3600" b="1" dirty="0"/>
          </a:p>
        </p:txBody>
      </p:sp>
      <p:pic>
        <p:nvPicPr>
          <p:cNvPr id="7" name="il_fi" descr="Description: Description: http://www.nps.gov/band/historyculture/images/manometate6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"/>
            <a:ext cx="3200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Description: Description: http://2.bp.blogspot.com/_CNvY01F0HO8/TNnZCp6-yFI/AAAAAAAAAB8/XPEgt-FhppQ/s1600/_44966919_ground.jpg"/>
          <p:cNvPicPr/>
          <p:nvPr/>
        </p:nvPicPr>
        <p:blipFill>
          <a:blip r:embed="rId4" cstate="print"/>
          <a:srcRect l="20241" r="27890"/>
          <a:stretch>
            <a:fillRect/>
          </a:stretch>
        </p:blipFill>
        <p:spPr bwMode="auto">
          <a:xfrm>
            <a:off x="5334000" y="305972"/>
            <a:ext cx="2971799" cy="396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319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057400" y="5105400"/>
            <a:ext cx="51816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The corn is </a:t>
            </a:r>
            <a:r>
              <a:rPr lang="en-US" sz="2800" b="1" dirty="0" smtClean="0"/>
              <a:t>ground</a:t>
            </a:r>
            <a:r>
              <a:rPr lang="en-US" sz="2800" dirty="0" smtClean="0"/>
              <a:t>.</a:t>
            </a:r>
          </a:p>
          <a:p>
            <a:pPr marL="0" indent="0" algn="ctr">
              <a:buNone/>
            </a:pPr>
            <a:r>
              <a:rPr lang="en-US" sz="2800" dirty="0" smtClean="0"/>
              <a:t>The </a:t>
            </a:r>
            <a:r>
              <a:rPr lang="en-US" sz="2800" b="1" dirty="0" smtClean="0"/>
              <a:t>ground</a:t>
            </a:r>
            <a:r>
              <a:rPr lang="en-US" sz="2800" dirty="0" smtClean="0"/>
              <a:t> has dirt on it.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63565" y="4306669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ear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4343400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ear</a:t>
            </a:r>
            <a:endParaRPr lang="en-US" sz="3600" b="1" dirty="0"/>
          </a:p>
        </p:txBody>
      </p:sp>
      <p:pic>
        <p:nvPicPr>
          <p:cNvPr id="3" name="Picture 2" descr="C:\Users\THEHAY~1\AppData\Local\Temp\9122632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0154" b="17242"/>
          <a:stretch/>
        </p:blipFill>
        <p:spPr bwMode="auto">
          <a:xfrm>
            <a:off x="1219200" y="533400"/>
            <a:ext cx="2971800" cy="3879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533400" y="990600"/>
            <a:ext cx="838200" cy="129598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3" descr="C:\Users\THEHAY~1\AppData\Local\Temp\12228409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304" t="3889" r="7440" b="7778"/>
          <a:stretch/>
        </p:blipFill>
        <p:spPr bwMode="auto">
          <a:xfrm>
            <a:off x="4953001" y="533400"/>
            <a:ext cx="3048000" cy="3932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49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uthwestStyl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SouthwestStyle</Template>
  <TotalTime>779</TotalTime>
  <Words>140</Words>
  <Application>Microsoft Office PowerPoint</Application>
  <PresentationFormat>On-screen Show (4:3)</PresentationFormat>
  <Paragraphs>84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SouthwestStyle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Burro’s Tortillas</dc:title>
  <dc:creator>Erin Haynes</dc:creator>
  <cp:lastModifiedBy>Lydia Breiseth</cp:lastModifiedBy>
  <cp:revision>49</cp:revision>
  <dcterms:created xsi:type="dcterms:W3CDTF">2012-04-02T18:45:48Z</dcterms:created>
  <dcterms:modified xsi:type="dcterms:W3CDTF">2013-07-03T12:51:26Z</dcterms:modified>
</cp:coreProperties>
</file>