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Default Extension="wdp" ContentType="image/vnd.ms-photo"/>
  <Override PartName="/ppt/commentAuthors.xml" ContentType="application/vnd.openxmlformats-officedocument.presentationml.commentAuthors+xml"/>
  <Override PartName="/ppt/notesSlides/notesSlide6.xml" ContentType="application/vnd.openxmlformats-officedocument.presentationml.notesSlide+xml"/>
  <Override PartName="/ppt/viewProps.xml" ContentType="application/vnd.openxmlformats-officedocument.presentationml.viewProps+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8"/>
  </p:notesMasterIdLst>
  <p:sldIdLst>
    <p:sldId id="314" r:id="rId2"/>
    <p:sldId id="310" r:id="rId3"/>
    <p:sldId id="313" r:id="rId4"/>
    <p:sldId id="309" r:id="rId5"/>
    <p:sldId id="311" r:id="rId6"/>
    <p:sldId id="312"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Erin Haynes" initials="EH" lastIdx="1" clrIdx="0"/>
  <p:cmAuthor id="1" name="Diane August" initials="DA" lastIdx="1"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CC66"/>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793" autoAdjust="0"/>
    <p:restoredTop sz="78019" autoAdjust="0"/>
  </p:normalViewPr>
  <p:slideViewPr>
    <p:cSldViewPr>
      <p:cViewPr>
        <p:scale>
          <a:sx n="60" d="100"/>
          <a:sy n="60" d="100"/>
        </p:scale>
        <p:origin x="-1392" y="-786"/>
      </p:cViewPr>
      <p:guideLst>
        <p:guide orient="horz" pos="2160"/>
        <p:guide pos="2880"/>
      </p:guideLst>
    </p:cSldViewPr>
  </p:slideViewPr>
  <p:notesTextViewPr>
    <p:cViewPr>
      <p:scale>
        <a:sx n="1" d="1"/>
        <a:sy n="1" d="1"/>
      </p:scale>
      <p:origin x="0" y="1062"/>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517A498-7266-4DD4-AFC2-0145D0CA1DA6}" type="datetimeFigureOut">
              <a:rPr lang="en-US" smtClean="0"/>
              <a:pPr/>
              <a:t>7/3/2013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F68AA53-FA71-448F-9D9C-2E84D45835B4}" type="slidenum">
              <a:rPr lang="en-US" smtClean="0"/>
              <a:pPr/>
              <a:t>‹#›</a:t>
            </a:fld>
            <a:endParaRPr lang="en-US"/>
          </a:p>
        </p:txBody>
      </p:sp>
    </p:spTree>
    <p:extLst>
      <p:ext uri="{BB962C8B-B14F-4D97-AF65-F5344CB8AC3E}">
        <p14:creationId xmlns="" xmlns:p14="http://schemas.microsoft.com/office/powerpoint/2010/main" val="316230610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smtClean="0">
                <a:solidFill>
                  <a:schemeClr val="tx1"/>
                </a:solidFill>
                <a:latin typeface="+mn-lt"/>
                <a:ea typeface="+mn-ea"/>
                <a:cs typeface="+mn-cs"/>
              </a:rPr>
              <a:t>1. When</a:t>
            </a:r>
            <a:endParaRPr lang="en-US" sz="1200" kern="1200" dirty="0" smtClean="0">
              <a:solidFill>
                <a:schemeClr val="tx1"/>
              </a:solidFill>
              <a:latin typeface="+mn-lt"/>
              <a:ea typeface="+mn-ea"/>
              <a:cs typeface="+mn-cs"/>
            </a:endParaRPr>
          </a:p>
          <a:p>
            <a:r>
              <a:rPr lang="en-US" sz="1200" b="1" kern="1200" dirty="0" smtClean="0">
                <a:solidFill>
                  <a:schemeClr val="tx1"/>
                </a:solidFill>
                <a:latin typeface="+mn-lt"/>
                <a:ea typeface="+mn-ea"/>
                <a:cs typeface="+mn-cs"/>
              </a:rPr>
              <a:t> </a:t>
            </a:r>
            <a:endParaRPr lang="en-US" sz="1200" kern="1200" dirty="0" smtClean="0">
              <a:solidFill>
                <a:schemeClr val="tx1"/>
              </a:solidFill>
              <a:latin typeface="+mn-lt"/>
              <a:ea typeface="+mn-ea"/>
              <a:cs typeface="+mn-cs"/>
            </a:endParaRPr>
          </a:p>
          <a:p>
            <a:r>
              <a:rPr lang="en-US" sz="1200" b="1" kern="1200" dirty="0" smtClean="0">
                <a:solidFill>
                  <a:schemeClr val="tx1"/>
                </a:solidFill>
                <a:latin typeface="+mn-lt"/>
                <a:ea typeface="+mn-ea"/>
                <a:cs typeface="+mn-cs"/>
              </a:rPr>
              <a:t>Today we are going to learn some words that tell us about </a:t>
            </a:r>
            <a:r>
              <a:rPr lang="en-US" sz="1200" b="1" i="1" kern="1200" dirty="0" smtClean="0">
                <a:solidFill>
                  <a:schemeClr val="tx1"/>
                </a:solidFill>
                <a:latin typeface="+mn-lt"/>
                <a:ea typeface="+mn-ea"/>
                <a:cs typeface="+mn-cs"/>
              </a:rPr>
              <a:t>when</a:t>
            </a:r>
            <a:r>
              <a:rPr lang="en-US" sz="1200" b="1" kern="1200" dirty="0" smtClean="0">
                <a:solidFill>
                  <a:schemeClr val="tx1"/>
                </a:solidFill>
                <a:latin typeface="+mn-lt"/>
                <a:ea typeface="+mn-ea"/>
                <a:cs typeface="+mn-cs"/>
              </a:rPr>
              <a:t> something happens.</a:t>
            </a:r>
          </a:p>
          <a:p>
            <a:endParaRPr lang="en-US" sz="1200" kern="1200" dirty="0" smtClean="0">
              <a:solidFill>
                <a:schemeClr val="tx1"/>
              </a:solidFill>
              <a:latin typeface="+mn-lt"/>
              <a:ea typeface="+mn-ea"/>
              <a:cs typeface="+mn-cs"/>
            </a:endParaRPr>
          </a:p>
          <a:p>
            <a:r>
              <a:rPr lang="en-US" sz="1200" b="1" kern="1200" dirty="0" smtClean="0">
                <a:solidFill>
                  <a:schemeClr val="tx1"/>
                </a:solidFill>
                <a:latin typeface="+mn-lt"/>
                <a:ea typeface="+mn-ea"/>
                <a:cs typeface="+mn-cs"/>
                <a:sym typeface="Webdings"/>
              </a:rPr>
              <a:t></a:t>
            </a:r>
            <a:r>
              <a:rPr lang="en-US" sz="1200" b="1" kern="1200" dirty="0" smtClean="0">
                <a:solidFill>
                  <a:schemeClr val="tx1"/>
                </a:solidFill>
                <a:latin typeface="+mn-lt"/>
                <a:ea typeface="+mn-ea"/>
                <a:cs typeface="+mn-cs"/>
              </a:rPr>
              <a:t> </a:t>
            </a:r>
            <a:r>
              <a:rPr lang="en-US" sz="1200" b="0" kern="1200" dirty="0" smtClean="0">
                <a:solidFill>
                  <a:schemeClr val="tx1"/>
                </a:solidFill>
                <a:latin typeface="+mn-lt"/>
                <a:ea typeface="+mn-ea"/>
                <a:cs typeface="+mn-cs"/>
              </a:rPr>
              <a:t>Partner Talk</a:t>
            </a:r>
          </a:p>
          <a:p>
            <a:endParaRPr lang="en-US" sz="1200" b="1" kern="1200" dirty="0" smtClean="0">
              <a:solidFill>
                <a:schemeClr val="tx1"/>
              </a:solidFill>
              <a:latin typeface="+mn-lt"/>
              <a:ea typeface="+mn-ea"/>
              <a:cs typeface="+mn-cs"/>
            </a:endParaRPr>
          </a:p>
          <a:p>
            <a:r>
              <a:rPr lang="en-US" sz="1200" b="1" kern="1200" dirty="0" smtClean="0">
                <a:solidFill>
                  <a:schemeClr val="tx1"/>
                </a:solidFill>
                <a:latin typeface="+mn-lt"/>
                <a:ea typeface="+mn-ea"/>
                <a:cs typeface="+mn-cs"/>
              </a:rPr>
              <a:t>Why do you think the boy is holding a clock?</a:t>
            </a:r>
            <a:endParaRPr lang="en-US" sz="1200" kern="1200" dirty="0" smtClean="0">
              <a:solidFill>
                <a:schemeClr val="tx1"/>
              </a:solidFill>
              <a:latin typeface="+mn-lt"/>
              <a:ea typeface="+mn-ea"/>
              <a:cs typeface="+mn-cs"/>
            </a:endParaRPr>
          </a:p>
          <a:p>
            <a:r>
              <a:rPr lang="en-US" sz="1200" b="1" kern="1200" dirty="0" smtClean="0">
                <a:solidFill>
                  <a:schemeClr val="tx1"/>
                </a:solidFill>
                <a:latin typeface="+mn-lt"/>
                <a:ea typeface="+mn-ea"/>
                <a:cs typeface="+mn-cs"/>
              </a:rPr>
              <a:t> </a:t>
            </a:r>
            <a:endParaRPr lang="en-US" sz="1200" kern="1200" dirty="0" smtClean="0">
              <a:solidFill>
                <a:schemeClr val="tx1"/>
              </a:solidFill>
              <a:latin typeface="+mn-lt"/>
              <a:ea typeface="+mn-ea"/>
              <a:cs typeface="+mn-cs"/>
            </a:endParaRPr>
          </a:p>
          <a:p>
            <a:r>
              <a:rPr lang="en-US" sz="1200" b="1" kern="1200" dirty="0" smtClean="0">
                <a:solidFill>
                  <a:schemeClr val="tx1"/>
                </a:solidFill>
                <a:latin typeface="+mn-lt"/>
                <a:ea typeface="+mn-ea"/>
                <a:cs typeface="+mn-cs"/>
              </a:rPr>
              <a:t>The boy is looking at the time. The words we are going to learn tell us if something happened at an earlier time or a later time than something else.</a:t>
            </a:r>
            <a:endParaRPr lang="en-US" b="1" dirty="0"/>
          </a:p>
        </p:txBody>
      </p:sp>
      <p:sp>
        <p:nvSpPr>
          <p:cNvPr id="4" name="Slide Number Placeholder 3"/>
          <p:cNvSpPr>
            <a:spLocks noGrp="1"/>
          </p:cNvSpPr>
          <p:nvPr>
            <p:ph type="sldNum" sz="quarter" idx="10"/>
          </p:nvPr>
        </p:nvSpPr>
        <p:spPr/>
        <p:txBody>
          <a:bodyPr/>
          <a:lstStyle/>
          <a:p>
            <a:fld id="{5F68AA53-FA71-448F-9D9C-2E84D45835B4}" type="slidenum">
              <a:rPr lang="en-US" smtClean="0"/>
              <a:pPr/>
              <a:t>1</a:t>
            </a:fld>
            <a:endParaRPr lang="en-US"/>
          </a:p>
        </p:txBody>
      </p:sp>
    </p:spTree>
    <p:extLst>
      <p:ext uri="{BB962C8B-B14F-4D97-AF65-F5344CB8AC3E}">
        <p14:creationId xmlns="" xmlns:p14="http://schemas.microsoft.com/office/powerpoint/2010/main" val="132321069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smtClean="0">
                <a:solidFill>
                  <a:schemeClr val="tx1"/>
                </a:solidFill>
                <a:latin typeface="+mn-lt"/>
                <a:ea typeface="+mn-ea"/>
                <a:cs typeface="+mn-cs"/>
              </a:rPr>
              <a:t>Before means that something happens earlier than something else. Here is a chick </a:t>
            </a:r>
            <a:r>
              <a:rPr lang="en-US" sz="1200" kern="1200" dirty="0" smtClean="0">
                <a:solidFill>
                  <a:schemeClr val="tx1"/>
                </a:solidFill>
                <a:latin typeface="+mn-lt"/>
                <a:ea typeface="+mn-ea"/>
                <a:cs typeface="+mn-cs"/>
              </a:rPr>
              <a:t>[</a:t>
            </a:r>
            <a:r>
              <a:rPr lang="en-US" sz="1200" i="1" kern="1200" dirty="0" smtClean="0">
                <a:solidFill>
                  <a:schemeClr val="tx1"/>
                </a:solidFill>
                <a:latin typeface="+mn-lt"/>
                <a:ea typeface="+mn-ea"/>
                <a:cs typeface="+mn-cs"/>
              </a:rPr>
              <a:t>point to the chick</a:t>
            </a:r>
            <a:r>
              <a:rPr lang="en-US" sz="1200" kern="1200" dirty="0" smtClean="0">
                <a:solidFill>
                  <a:schemeClr val="tx1"/>
                </a:solidFill>
                <a:latin typeface="+mn-lt"/>
                <a:ea typeface="+mn-ea"/>
                <a:cs typeface="+mn-cs"/>
              </a:rPr>
              <a:t>]</a:t>
            </a:r>
            <a:r>
              <a:rPr lang="en-US" sz="1200" b="1" kern="1200" dirty="0" smtClean="0">
                <a:solidFill>
                  <a:schemeClr val="tx1"/>
                </a:solidFill>
                <a:latin typeface="+mn-lt"/>
                <a:ea typeface="+mn-ea"/>
                <a:cs typeface="+mn-cs"/>
              </a:rPr>
              <a:t> before it grew into a chicken</a:t>
            </a:r>
            <a:r>
              <a:rPr lang="en-US" sz="1200" kern="1200" dirty="0" smtClean="0">
                <a:solidFill>
                  <a:schemeClr val="tx1"/>
                </a:solidFill>
                <a:latin typeface="+mn-lt"/>
                <a:ea typeface="+mn-ea"/>
                <a:cs typeface="+mn-cs"/>
              </a:rPr>
              <a:t> [</a:t>
            </a:r>
            <a:r>
              <a:rPr lang="en-US" sz="1200" i="1" kern="1200" dirty="0" smtClean="0">
                <a:solidFill>
                  <a:schemeClr val="tx1"/>
                </a:solidFill>
                <a:latin typeface="+mn-lt"/>
                <a:ea typeface="+mn-ea"/>
                <a:cs typeface="+mn-cs"/>
              </a:rPr>
              <a:t>Point to the chicken</a:t>
            </a:r>
            <a:r>
              <a:rPr lang="en-US" sz="1200" kern="1200" dirty="0" smtClean="0">
                <a:solidFill>
                  <a:schemeClr val="tx1"/>
                </a:solidFill>
                <a:latin typeface="+mn-lt"/>
                <a:ea typeface="+mn-ea"/>
                <a:cs typeface="+mn-cs"/>
              </a:rPr>
              <a:t>]</a:t>
            </a:r>
            <a:r>
              <a:rPr lang="en-US" sz="1200" b="1" kern="1200" dirty="0" smtClean="0">
                <a:solidFill>
                  <a:schemeClr val="tx1"/>
                </a:solidFill>
                <a:latin typeface="+mn-lt"/>
                <a:ea typeface="+mn-ea"/>
                <a:cs typeface="+mn-cs"/>
              </a:rPr>
              <a:t>.</a:t>
            </a:r>
            <a:endParaRPr lang="en-US" sz="1200" kern="1200" dirty="0" smtClean="0">
              <a:solidFill>
                <a:schemeClr val="tx1"/>
              </a:solidFill>
              <a:latin typeface="+mn-lt"/>
              <a:ea typeface="+mn-ea"/>
              <a:cs typeface="+mn-cs"/>
            </a:endParaRPr>
          </a:p>
          <a:p>
            <a:r>
              <a:rPr lang="en-US" sz="1200" b="1" kern="1200" dirty="0" smtClean="0">
                <a:solidFill>
                  <a:schemeClr val="tx1"/>
                </a:solidFill>
                <a:latin typeface="+mn-lt"/>
                <a:ea typeface="+mn-ea"/>
                <a:cs typeface="+mn-cs"/>
              </a:rPr>
              <a:t> </a:t>
            </a:r>
            <a:endParaRPr lang="en-US" sz="1200" kern="1200" dirty="0" smtClean="0">
              <a:solidFill>
                <a:schemeClr val="tx1"/>
              </a:solidFill>
              <a:latin typeface="+mn-lt"/>
              <a:ea typeface="+mn-ea"/>
              <a:cs typeface="+mn-cs"/>
            </a:endParaRPr>
          </a:p>
          <a:p>
            <a:r>
              <a:rPr lang="en-US" sz="1200" b="1" kern="1200" dirty="0" smtClean="0">
                <a:solidFill>
                  <a:schemeClr val="tx1"/>
                </a:solidFill>
                <a:latin typeface="+mn-lt"/>
                <a:ea typeface="+mn-ea"/>
                <a:cs typeface="+mn-cs"/>
              </a:rPr>
              <a:t>Before in Spanish is </a:t>
            </a:r>
            <a:r>
              <a:rPr lang="en-US" sz="1200" b="1" i="1" kern="1200" dirty="0" smtClean="0">
                <a:solidFill>
                  <a:schemeClr val="tx1"/>
                </a:solidFill>
                <a:latin typeface="+mn-lt"/>
                <a:ea typeface="+mn-ea"/>
                <a:cs typeface="+mn-cs"/>
              </a:rPr>
              <a:t>antes de</a:t>
            </a:r>
            <a:r>
              <a:rPr lang="en-US" sz="1200" b="1" kern="1200" dirty="0" smtClean="0">
                <a:solidFill>
                  <a:schemeClr val="tx1"/>
                </a:solidFill>
                <a:latin typeface="+mn-lt"/>
                <a:ea typeface="+mn-ea"/>
                <a:cs typeface="+mn-cs"/>
              </a:rPr>
              <a:t>. </a:t>
            </a:r>
            <a:endParaRPr lang="en-US" sz="1200" kern="1200" dirty="0" smtClean="0">
              <a:solidFill>
                <a:schemeClr val="tx1"/>
              </a:solidFill>
              <a:latin typeface="+mn-lt"/>
              <a:ea typeface="+mn-ea"/>
              <a:cs typeface="+mn-cs"/>
            </a:endParaRPr>
          </a:p>
          <a:p>
            <a:endParaRPr lang="en-US" b="1" dirty="0"/>
          </a:p>
        </p:txBody>
      </p:sp>
      <p:sp>
        <p:nvSpPr>
          <p:cNvPr id="4" name="Slide Number Placeholder 3"/>
          <p:cNvSpPr>
            <a:spLocks noGrp="1"/>
          </p:cNvSpPr>
          <p:nvPr>
            <p:ph type="sldNum" sz="quarter" idx="10"/>
          </p:nvPr>
        </p:nvSpPr>
        <p:spPr/>
        <p:txBody>
          <a:bodyPr/>
          <a:lstStyle/>
          <a:p>
            <a:fld id="{5F68AA53-FA71-448F-9D9C-2E84D45835B4}" type="slidenum">
              <a:rPr lang="en-US" smtClean="0"/>
              <a:pPr/>
              <a:t>2</a:t>
            </a:fld>
            <a:endParaRPr lang="en-US"/>
          </a:p>
        </p:txBody>
      </p:sp>
    </p:spTree>
    <p:extLst>
      <p:ext uri="{BB962C8B-B14F-4D97-AF65-F5344CB8AC3E}">
        <p14:creationId xmlns="" xmlns:p14="http://schemas.microsoft.com/office/powerpoint/2010/main" val="88533047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smtClean="0">
                <a:solidFill>
                  <a:schemeClr val="tx1"/>
                </a:solidFill>
                <a:latin typeface="+mn-lt"/>
                <a:ea typeface="+mn-ea"/>
                <a:cs typeface="+mn-cs"/>
              </a:rPr>
              <a:t>Here are some pumpkins </a:t>
            </a:r>
            <a:r>
              <a:rPr lang="en-US" sz="1200" kern="1200" dirty="0" smtClean="0">
                <a:solidFill>
                  <a:schemeClr val="tx1"/>
                </a:solidFill>
                <a:latin typeface="+mn-lt"/>
                <a:ea typeface="+mn-ea"/>
                <a:cs typeface="+mn-cs"/>
              </a:rPr>
              <a:t>[</a:t>
            </a:r>
            <a:r>
              <a:rPr lang="en-US" sz="1200" i="1" kern="1200" dirty="0" smtClean="0">
                <a:solidFill>
                  <a:schemeClr val="tx1"/>
                </a:solidFill>
                <a:latin typeface="+mn-lt"/>
                <a:ea typeface="+mn-ea"/>
                <a:cs typeface="+mn-cs"/>
              </a:rPr>
              <a:t>point to the pumpkins</a:t>
            </a:r>
            <a:r>
              <a:rPr lang="en-US" sz="1200" kern="1200" dirty="0" smtClean="0">
                <a:solidFill>
                  <a:schemeClr val="tx1"/>
                </a:solidFill>
                <a:latin typeface="+mn-lt"/>
                <a:ea typeface="+mn-ea"/>
                <a:cs typeface="+mn-cs"/>
              </a:rPr>
              <a:t>] </a:t>
            </a:r>
            <a:r>
              <a:rPr lang="en-US" sz="1200" b="1" kern="1200" dirty="0" smtClean="0">
                <a:solidFill>
                  <a:schemeClr val="tx1"/>
                </a:solidFill>
                <a:latin typeface="+mn-lt"/>
                <a:ea typeface="+mn-ea"/>
                <a:cs typeface="+mn-cs"/>
              </a:rPr>
              <a:t>before they are carved into jack o’ lanterns </a:t>
            </a:r>
            <a:r>
              <a:rPr lang="en-US" sz="1200" kern="1200" dirty="0" smtClean="0">
                <a:solidFill>
                  <a:schemeClr val="tx1"/>
                </a:solidFill>
                <a:latin typeface="+mn-lt"/>
                <a:ea typeface="+mn-ea"/>
                <a:cs typeface="+mn-cs"/>
              </a:rPr>
              <a:t>[</a:t>
            </a:r>
            <a:r>
              <a:rPr lang="en-US" sz="1200" i="1" kern="1200" dirty="0" smtClean="0">
                <a:solidFill>
                  <a:schemeClr val="tx1"/>
                </a:solidFill>
                <a:latin typeface="+mn-lt"/>
                <a:ea typeface="+mn-ea"/>
                <a:cs typeface="+mn-cs"/>
              </a:rPr>
              <a:t>point to the jack o’ lanterns</a:t>
            </a:r>
            <a:r>
              <a:rPr lang="en-US" sz="1200" kern="1200" dirty="0" smtClean="0">
                <a:solidFill>
                  <a:schemeClr val="tx1"/>
                </a:solidFill>
                <a:latin typeface="+mn-lt"/>
                <a:ea typeface="+mn-ea"/>
                <a:cs typeface="+mn-cs"/>
              </a:rPr>
              <a:t>]. </a:t>
            </a:r>
          </a:p>
          <a:p>
            <a:r>
              <a:rPr lang="en-US" sz="1200" b="1" kern="1200" dirty="0" smtClean="0">
                <a:solidFill>
                  <a:schemeClr val="tx1"/>
                </a:solidFill>
                <a:latin typeface="+mn-lt"/>
                <a:ea typeface="+mn-ea"/>
                <a:cs typeface="+mn-cs"/>
              </a:rPr>
              <a:t> </a:t>
            </a:r>
            <a:endParaRPr lang="en-US" sz="1200" kern="1200" dirty="0" smtClean="0">
              <a:solidFill>
                <a:schemeClr val="tx1"/>
              </a:solidFill>
              <a:latin typeface="+mn-lt"/>
              <a:ea typeface="+mn-ea"/>
              <a:cs typeface="+mn-cs"/>
            </a:endParaRPr>
          </a:p>
          <a:p>
            <a:r>
              <a:rPr lang="en-US" sz="1200" b="1" kern="1200" dirty="0" smtClean="0">
                <a:solidFill>
                  <a:schemeClr val="tx1"/>
                </a:solidFill>
                <a:latin typeface="+mn-lt"/>
                <a:ea typeface="+mn-ea"/>
                <a:cs typeface="+mn-cs"/>
              </a:rPr>
              <a:t>Let’s all say before three times. </a:t>
            </a:r>
          </a:p>
          <a:p>
            <a:endParaRPr lang="en-US" sz="1200" kern="1200" dirty="0" smtClean="0">
              <a:solidFill>
                <a:schemeClr val="tx1"/>
              </a:solidFill>
              <a:latin typeface="+mn-lt"/>
              <a:ea typeface="+mn-ea"/>
              <a:cs typeface="+mn-cs"/>
            </a:endParaRPr>
          </a:p>
          <a:p>
            <a:r>
              <a:rPr lang="en-US" sz="1200" b="1" kern="1200" dirty="0" smtClean="0">
                <a:solidFill>
                  <a:schemeClr val="tx1"/>
                </a:solidFill>
                <a:latin typeface="+mn-lt"/>
                <a:ea typeface="+mn-ea"/>
                <a:cs typeface="+mn-cs"/>
                <a:sym typeface="Webdings"/>
              </a:rPr>
              <a:t></a:t>
            </a:r>
            <a:r>
              <a:rPr lang="en-US" sz="1200" b="1" kern="1200" dirty="0" smtClean="0">
                <a:solidFill>
                  <a:schemeClr val="tx1"/>
                </a:solidFill>
                <a:latin typeface="+mn-lt"/>
                <a:ea typeface="+mn-ea"/>
                <a:cs typeface="+mn-cs"/>
              </a:rPr>
              <a:t> </a:t>
            </a:r>
            <a:r>
              <a:rPr lang="en-US" sz="1200" b="0" kern="1200" dirty="0" smtClean="0">
                <a:solidFill>
                  <a:schemeClr val="tx1"/>
                </a:solidFill>
                <a:latin typeface="+mn-lt"/>
                <a:ea typeface="+mn-ea"/>
                <a:cs typeface="+mn-cs"/>
              </a:rPr>
              <a:t>Partner Talk</a:t>
            </a:r>
          </a:p>
          <a:p>
            <a:endParaRPr lang="en-US" sz="1200" b="1" kern="1200" dirty="0" smtClean="0">
              <a:solidFill>
                <a:schemeClr val="tx1"/>
              </a:solidFill>
              <a:latin typeface="+mn-lt"/>
              <a:ea typeface="+mn-ea"/>
              <a:cs typeface="+mn-cs"/>
            </a:endParaRPr>
          </a:p>
          <a:p>
            <a:r>
              <a:rPr lang="en-US" sz="1200" b="1" kern="1200" dirty="0" smtClean="0">
                <a:solidFill>
                  <a:schemeClr val="tx1"/>
                </a:solidFill>
                <a:latin typeface="+mn-lt"/>
                <a:ea typeface="+mn-ea"/>
                <a:cs typeface="+mn-cs"/>
              </a:rPr>
              <a:t>What do you do before school every day? Start your answer with: “Before school, I ...” </a:t>
            </a:r>
            <a:endParaRPr lang="en-US" sz="1200" kern="1200" dirty="0" smtClean="0">
              <a:solidFill>
                <a:schemeClr val="tx1"/>
              </a:solidFill>
              <a:latin typeface="+mn-lt"/>
              <a:ea typeface="+mn-ea"/>
              <a:cs typeface="+mn-cs"/>
            </a:endParaRPr>
          </a:p>
          <a:p>
            <a:r>
              <a:rPr lang="en-US" sz="1200" b="1" kern="1200" dirty="0" smtClean="0">
                <a:solidFill>
                  <a:schemeClr val="tx1"/>
                </a:solidFill>
                <a:latin typeface="+mn-lt"/>
                <a:ea typeface="+mn-ea"/>
                <a:cs typeface="+mn-cs"/>
              </a:rPr>
              <a:t> </a:t>
            </a:r>
            <a:endParaRPr lang="en-US" sz="1200" kern="1200" dirty="0" smtClean="0">
              <a:solidFill>
                <a:schemeClr val="tx1"/>
              </a:solidFill>
              <a:latin typeface="+mn-lt"/>
              <a:ea typeface="+mn-ea"/>
              <a:cs typeface="+mn-cs"/>
            </a:endParaRPr>
          </a:p>
          <a:p>
            <a:r>
              <a:rPr lang="en-US" sz="1200" b="0" kern="1200" dirty="0" smtClean="0">
                <a:solidFill>
                  <a:schemeClr val="tx1"/>
                </a:solidFill>
                <a:latin typeface="+mn-lt"/>
                <a:ea typeface="+mn-ea"/>
                <a:cs typeface="+mn-cs"/>
              </a:rPr>
              <a:t>Spelling Practice</a:t>
            </a:r>
          </a:p>
          <a:p>
            <a:endParaRPr lang="en-US" sz="1200" b="1" kern="1200" dirty="0" smtClean="0">
              <a:solidFill>
                <a:schemeClr val="tx1"/>
              </a:solidFill>
              <a:latin typeface="+mn-lt"/>
              <a:ea typeface="+mn-ea"/>
              <a:cs typeface="+mn-cs"/>
            </a:endParaRPr>
          </a:p>
          <a:p>
            <a:r>
              <a:rPr lang="en-US" sz="1200" b="1" kern="1200" dirty="0" smtClean="0">
                <a:solidFill>
                  <a:schemeClr val="tx1"/>
                </a:solidFill>
                <a:latin typeface="+mn-lt"/>
                <a:ea typeface="+mn-ea"/>
                <a:cs typeface="+mn-cs"/>
              </a:rPr>
              <a:t>Let’s all name each letter of the word before.</a:t>
            </a:r>
            <a:r>
              <a:rPr lang="en-US" sz="1200" kern="1200" dirty="0" smtClean="0">
                <a:solidFill>
                  <a:schemeClr val="tx1"/>
                </a:solidFill>
                <a:latin typeface="+mn-lt"/>
                <a:ea typeface="+mn-ea"/>
                <a:cs typeface="+mn-cs"/>
              </a:rPr>
              <a:t> [</a:t>
            </a:r>
            <a:r>
              <a:rPr lang="en-US" sz="1200" i="1" kern="1200" dirty="0" smtClean="0">
                <a:solidFill>
                  <a:schemeClr val="tx1"/>
                </a:solidFill>
                <a:latin typeface="+mn-lt"/>
                <a:ea typeface="+mn-ea"/>
                <a:cs typeface="+mn-cs"/>
              </a:rPr>
              <a:t>Group response: </a:t>
            </a:r>
            <a:r>
              <a:rPr lang="en-US" sz="1200" i="1" kern="1200" dirty="0" err="1" smtClean="0">
                <a:solidFill>
                  <a:schemeClr val="tx1"/>
                </a:solidFill>
                <a:latin typeface="+mn-lt"/>
                <a:ea typeface="+mn-ea"/>
                <a:cs typeface="+mn-cs"/>
              </a:rPr>
              <a:t>b,e,f,o,r,e</a:t>
            </a:r>
            <a:r>
              <a:rPr lang="en-US" sz="1200" kern="1200" dirty="0" smtClean="0">
                <a:solidFill>
                  <a:schemeClr val="tx1"/>
                </a:solidFill>
                <a:latin typeface="+mn-lt"/>
                <a:ea typeface="+mn-ea"/>
                <a:cs typeface="+mn-cs"/>
              </a:rPr>
              <a:t>]</a:t>
            </a:r>
          </a:p>
          <a:p>
            <a:r>
              <a:rPr lang="en-US" sz="1200" b="1" kern="1200" dirty="0" smtClean="0">
                <a:solidFill>
                  <a:schemeClr val="tx1"/>
                </a:solidFill>
                <a:latin typeface="+mn-lt"/>
                <a:ea typeface="+mn-ea"/>
                <a:cs typeface="+mn-cs"/>
              </a:rPr>
              <a:t> </a:t>
            </a:r>
            <a:endParaRPr lang="en-US" sz="1200" kern="1200" dirty="0" smtClean="0">
              <a:solidFill>
                <a:schemeClr val="tx1"/>
              </a:solidFill>
              <a:latin typeface="+mn-lt"/>
              <a:ea typeface="+mn-ea"/>
              <a:cs typeface="+mn-cs"/>
            </a:endParaRPr>
          </a:p>
          <a:p>
            <a:r>
              <a:rPr lang="en-US" sz="1200" b="1" kern="1200" dirty="0" smtClean="0">
                <a:solidFill>
                  <a:schemeClr val="tx1"/>
                </a:solidFill>
                <a:latin typeface="+mn-lt"/>
                <a:ea typeface="+mn-ea"/>
                <a:cs typeface="+mn-cs"/>
              </a:rPr>
              <a:t>What do these letters spell? </a:t>
            </a:r>
            <a:r>
              <a:rPr lang="en-US" sz="1200" kern="1200" dirty="0" smtClean="0">
                <a:solidFill>
                  <a:schemeClr val="tx1"/>
                </a:solidFill>
                <a:latin typeface="+mn-lt"/>
                <a:ea typeface="+mn-ea"/>
                <a:cs typeface="+mn-cs"/>
              </a:rPr>
              <a:t>[</a:t>
            </a:r>
            <a:r>
              <a:rPr lang="en-US" sz="1200" i="1" kern="1200" dirty="0" smtClean="0">
                <a:solidFill>
                  <a:schemeClr val="tx1"/>
                </a:solidFill>
                <a:latin typeface="+mn-lt"/>
                <a:ea typeface="+mn-ea"/>
                <a:cs typeface="+mn-cs"/>
              </a:rPr>
              <a:t>Group response: before</a:t>
            </a:r>
            <a:r>
              <a:rPr lang="en-US" sz="1200" kern="1200" dirty="0" smtClean="0">
                <a:solidFill>
                  <a:schemeClr val="tx1"/>
                </a:solidFill>
                <a:latin typeface="+mn-lt"/>
                <a:ea typeface="+mn-ea"/>
                <a:cs typeface="+mn-cs"/>
              </a:rPr>
              <a:t>] </a:t>
            </a:r>
          </a:p>
          <a:p>
            <a:endParaRPr lang="en-US" b="1" dirty="0"/>
          </a:p>
        </p:txBody>
      </p:sp>
      <p:sp>
        <p:nvSpPr>
          <p:cNvPr id="4" name="Slide Number Placeholder 3"/>
          <p:cNvSpPr>
            <a:spLocks noGrp="1"/>
          </p:cNvSpPr>
          <p:nvPr>
            <p:ph type="sldNum" sz="quarter" idx="10"/>
          </p:nvPr>
        </p:nvSpPr>
        <p:spPr/>
        <p:txBody>
          <a:bodyPr/>
          <a:lstStyle/>
          <a:p>
            <a:fld id="{5F68AA53-FA71-448F-9D9C-2E84D45835B4}" type="slidenum">
              <a:rPr lang="en-US" smtClean="0"/>
              <a:pPr/>
              <a:t>3</a:t>
            </a:fld>
            <a:endParaRPr lang="en-US"/>
          </a:p>
        </p:txBody>
      </p:sp>
    </p:spTree>
    <p:extLst>
      <p:ext uri="{BB962C8B-B14F-4D97-AF65-F5344CB8AC3E}">
        <p14:creationId xmlns="" xmlns:p14="http://schemas.microsoft.com/office/powerpoint/2010/main" val="88533047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smtClean="0">
                <a:solidFill>
                  <a:schemeClr val="tx1"/>
                </a:solidFill>
                <a:latin typeface="+mn-lt"/>
                <a:ea typeface="+mn-ea"/>
                <a:cs typeface="+mn-cs"/>
              </a:rPr>
              <a:t>Now let’s learn some other words that tell us when something happens. If we say something happens first, it happens before everything else. First the dog is in the bathtub, then he gets dried, and last he is all clean and pretty.</a:t>
            </a:r>
            <a:endParaRPr lang="en-US" sz="1200" kern="1200" dirty="0" smtClean="0">
              <a:solidFill>
                <a:schemeClr val="tx1"/>
              </a:solidFill>
              <a:latin typeface="+mn-lt"/>
              <a:ea typeface="+mn-ea"/>
              <a:cs typeface="+mn-cs"/>
            </a:endParaRPr>
          </a:p>
          <a:p>
            <a:r>
              <a:rPr lang="en-US" sz="1200" b="1" kern="1200" dirty="0" smtClean="0">
                <a:solidFill>
                  <a:schemeClr val="tx1"/>
                </a:solidFill>
                <a:latin typeface="+mn-lt"/>
                <a:ea typeface="+mn-ea"/>
                <a:cs typeface="+mn-cs"/>
              </a:rPr>
              <a:t> </a:t>
            </a:r>
            <a:endParaRPr lang="en-US" sz="1200" kern="1200" dirty="0" smtClean="0">
              <a:solidFill>
                <a:schemeClr val="tx1"/>
              </a:solidFill>
              <a:latin typeface="+mn-lt"/>
              <a:ea typeface="+mn-ea"/>
              <a:cs typeface="+mn-cs"/>
            </a:endParaRPr>
          </a:p>
          <a:p>
            <a:r>
              <a:rPr lang="en-US" sz="1200" b="1" kern="1200" dirty="0" smtClean="0">
                <a:solidFill>
                  <a:schemeClr val="tx1"/>
                </a:solidFill>
                <a:latin typeface="+mn-lt"/>
                <a:ea typeface="+mn-ea"/>
                <a:cs typeface="+mn-cs"/>
              </a:rPr>
              <a:t>Who can tell me which picture happened first?</a:t>
            </a:r>
            <a:endParaRPr lang="en-US" sz="1200" kern="1200" dirty="0" smtClean="0">
              <a:solidFill>
                <a:schemeClr val="tx1"/>
              </a:solidFill>
              <a:latin typeface="+mn-lt"/>
              <a:ea typeface="+mn-ea"/>
              <a:cs typeface="+mn-cs"/>
            </a:endParaRPr>
          </a:p>
          <a:p>
            <a:endParaRPr lang="en-US" sz="1200" b="1" kern="1200" dirty="0" smtClean="0">
              <a:solidFill>
                <a:schemeClr val="tx1"/>
              </a:solidFill>
              <a:latin typeface="+mn-lt"/>
              <a:ea typeface="+mn-ea"/>
              <a:cs typeface="+mn-cs"/>
              <a:sym typeface="Webdings"/>
            </a:endParaRPr>
          </a:p>
          <a:p>
            <a:r>
              <a:rPr lang="en-US" sz="1200" b="1" kern="1200" dirty="0" smtClean="0">
                <a:solidFill>
                  <a:schemeClr val="tx1"/>
                </a:solidFill>
                <a:latin typeface="+mn-lt"/>
                <a:ea typeface="+mn-ea"/>
                <a:cs typeface="+mn-cs"/>
                <a:sym typeface="Webdings"/>
              </a:rPr>
              <a:t></a:t>
            </a:r>
            <a:r>
              <a:rPr lang="en-US" sz="1200" b="1" kern="1200" dirty="0" smtClean="0">
                <a:solidFill>
                  <a:schemeClr val="tx1"/>
                </a:solidFill>
                <a:latin typeface="+mn-lt"/>
                <a:ea typeface="+mn-ea"/>
                <a:cs typeface="+mn-cs"/>
              </a:rPr>
              <a:t> </a:t>
            </a:r>
            <a:r>
              <a:rPr lang="en-US" sz="1200" b="0" kern="1200" dirty="0" smtClean="0">
                <a:solidFill>
                  <a:schemeClr val="tx1"/>
                </a:solidFill>
                <a:latin typeface="+mn-lt"/>
                <a:ea typeface="+mn-ea"/>
                <a:cs typeface="+mn-cs"/>
              </a:rPr>
              <a:t>Partner Talk</a:t>
            </a:r>
          </a:p>
          <a:p>
            <a:endParaRPr lang="en-US" sz="1200" b="1" kern="1200" dirty="0" smtClean="0">
              <a:solidFill>
                <a:schemeClr val="tx1"/>
              </a:solidFill>
              <a:latin typeface="+mn-lt"/>
              <a:ea typeface="+mn-ea"/>
              <a:cs typeface="+mn-cs"/>
            </a:endParaRPr>
          </a:p>
          <a:p>
            <a:r>
              <a:rPr lang="en-US" sz="1200" b="1" kern="1200" dirty="0" smtClean="0">
                <a:solidFill>
                  <a:schemeClr val="tx1"/>
                </a:solidFill>
                <a:latin typeface="+mn-lt"/>
                <a:ea typeface="+mn-ea"/>
                <a:cs typeface="+mn-cs"/>
              </a:rPr>
              <a:t>How can you tell that picture happened first. Start with:  “I know that picture happened first because....” </a:t>
            </a:r>
            <a:endParaRPr lang="en-US" sz="1200" kern="1200" dirty="0" smtClean="0">
              <a:solidFill>
                <a:schemeClr val="tx1"/>
              </a:solidFill>
              <a:latin typeface="+mn-lt"/>
              <a:ea typeface="+mn-ea"/>
              <a:cs typeface="+mn-cs"/>
            </a:endParaRPr>
          </a:p>
          <a:p>
            <a:r>
              <a:rPr lang="en-US" sz="1200" b="1" kern="1200" dirty="0" smtClean="0">
                <a:solidFill>
                  <a:schemeClr val="tx1"/>
                </a:solidFill>
                <a:latin typeface="+mn-lt"/>
                <a:ea typeface="+mn-ea"/>
                <a:cs typeface="+mn-cs"/>
              </a:rPr>
              <a:t> </a:t>
            </a:r>
            <a:endParaRPr lang="en-US" sz="1200" kern="1200" dirty="0" smtClean="0">
              <a:solidFill>
                <a:schemeClr val="tx1"/>
              </a:solidFill>
              <a:latin typeface="+mn-lt"/>
              <a:ea typeface="+mn-ea"/>
              <a:cs typeface="+mn-cs"/>
            </a:endParaRPr>
          </a:p>
          <a:p>
            <a:r>
              <a:rPr lang="en-US" sz="1200" b="1" kern="1200" dirty="0" smtClean="0">
                <a:solidFill>
                  <a:schemeClr val="tx1"/>
                </a:solidFill>
                <a:latin typeface="+mn-lt"/>
                <a:ea typeface="+mn-ea"/>
                <a:cs typeface="+mn-cs"/>
              </a:rPr>
              <a:t>Let’s all name each letter of the word before. </a:t>
            </a:r>
            <a:r>
              <a:rPr lang="en-US" sz="1200" kern="1200" dirty="0" smtClean="0">
                <a:solidFill>
                  <a:schemeClr val="tx1"/>
                </a:solidFill>
                <a:latin typeface="+mn-lt"/>
                <a:ea typeface="+mn-ea"/>
                <a:cs typeface="+mn-cs"/>
              </a:rPr>
              <a:t>[</a:t>
            </a:r>
            <a:r>
              <a:rPr lang="en-US" sz="1200" i="1" kern="1200" dirty="0" smtClean="0">
                <a:solidFill>
                  <a:schemeClr val="tx1"/>
                </a:solidFill>
                <a:latin typeface="+mn-lt"/>
                <a:ea typeface="+mn-ea"/>
                <a:cs typeface="+mn-cs"/>
              </a:rPr>
              <a:t>Group response: </a:t>
            </a:r>
            <a:r>
              <a:rPr lang="en-US" sz="1200" i="1" kern="1200" dirty="0" err="1" smtClean="0">
                <a:solidFill>
                  <a:schemeClr val="tx1"/>
                </a:solidFill>
                <a:latin typeface="+mn-lt"/>
                <a:ea typeface="+mn-ea"/>
                <a:cs typeface="+mn-cs"/>
              </a:rPr>
              <a:t>f,i,r,s,t</a:t>
            </a:r>
            <a:r>
              <a:rPr lang="en-US" sz="1200" kern="1200" dirty="0" smtClean="0">
                <a:solidFill>
                  <a:schemeClr val="tx1"/>
                </a:solidFill>
                <a:latin typeface="+mn-lt"/>
                <a:ea typeface="+mn-ea"/>
                <a:cs typeface="+mn-cs"/>
              </a:rPr>
              <a:t>]</a:t>
            </a:r>
          </a:p>
          <a:p>
            <a:r>
              <a:rPr lang="en-US" sz="1200" b="1" kern="1200" dirty="0" smtClean="0">
                <a:solidFill>
                  <a:schemeClr val="tx1"/>
                </a:solidFill>
                <a:latin typeface="+mn-lt"/>
                <a:ea typeface="+mn-ea"/>
                <a:cs typeface="+mn-cs"/>
              </a:rPr>
              <a:t> </a:t>
            </a:r>
            <a:endParaRPr lang="en-US" sz="1200" kern="1200" dirty="0" smtClean="0">
              <a:solidFill>
                <a:schemeClr val="tx1"/>
              </a:solidFill>
              <a:latin typeface="+mn-lt"/>
              <a:ea typeface="+mn-ea"/>
              <a:cs typeface="+mn-cs"/>
            </a:endParaRPr>
          </a:p>
          <a:p>
            <a:r>
              <a:rPr lang="en-US" sz="1200" b="1" kern="1200" dirty="0" smtClean="0">
                <a:solidFill>
                  <a:schemeClr val="tx1"/>
                </a:solidFill>
                <a:latin typeface="+mn-lt"/>
                <a:ea typeface="+mn-ea"/>
                <a:cs typeface="+mn-cs"/>
              </a:rPr>
              <a:t>What do these letters spell? </a:t>
            </a:r>
            <a:r>
              <a:rPr lang="en-US" sz="1200" kern="1200" dirty="0" smtClean="0">
                <a:solidFill>
                  <a:schemeClr val="tx1"/>
                </a:solidFill>
                <a:latin typeface="+mn-lt"/>
                <a:ea typeface="+mn-ea"/>
                <a:cs typeface="+mn-cs"/>
              </a:rPr>
              <a:t>[</a:t>
            </a:r>
            <a:r>
              <a:rPr lang="en-US" sz="1200" i="1" kern="1200" dirty="0" smtClean="0">
                <a:solidFill>
                  <a:schemeClr val="tx1"/>
                </a:solidFill>
                <a:latin typeface="+mn-lt"/>
                <a:ea typeface="+mn-ea"/>
                <a:cs typeface="+mn-cs"/>
              </a:rPr>
              <a:t>Group response: first</a:t>
            </a:r>
            <a:r>
              <a:rPr lang="en-US" sz="1200" kern="1200" dirty="0" smtClean="0">
                <a:solidFill>
                  <a:schemeClr val="tx1"/>
                </a:solidFill>
                <a:latin typeface="+mn-lt"/>
                <a:ea typeface="+mn-ea"/>
                <a:cs typeface="+mn-cs"/>
              </a:rPr>
              <a:t>] </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5F68AA53-FA71-448F-9D9C-2E84D45835B4}" type="slidenum">
              <a:rPr lang="en-US" smtClean="0"/>
              <a:pPr/>
              <a:t>4</a:t>
            </a:fld>
            <a:endParaRPr lang="en-US"/>
          </a:p>
        </p:txBody>
      </p:sp>
    </p:spTree>
    <p:extLst>
      <p:ext uri="{BB962C8B-B14F-4D97-AF65-F5344CB8AC3E}">
        <p14:creationId xmlns="" xmlns:p14="http://schemas.microsoft.com/office/powerpoint/2010/main" val="88533047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smtClean="0">
                <a:solidFill>
                  <a:schemeClr val="tx1"/>
                </a:solidFill>
                <a:latin typeface="+mn-lt"/>
                <a:ea typeface="+mn-ea"/>
                <a:cs typeface="+mn-cs"/>
              </a:rPr>
              <a:t>Another word is last. If we say something happens last, it happens after everything else. First the girl has a whole banana; then she eats some of it; last is it all eaten. </a:t>
            </a:r>
            <a:endParaRPr lang="en-US" sz="1200" kern="1200" dirty="0" smtClean="0">
              <a:solidFill>
                <a:schemeClr val="tx1"/>
              </a:solidFill>
              <a:latin typeface="+mn-lt"/>
              <a:ea typeface="+mn-ea"/>
              <a:cs typeface="+mn-cs"/>
            </a:endParaRPr>
          </a:p>
          <a:p>
            <a:r>
              <a:rPr lang="en-US" sz="1200" b="1" kern="1200" dirty="0" smtClean="0">
                <a:solidFill>
                  <a:schemeClr val="tx1"/>
                </a:solidFill>
                <a:latin typeface="+mn-lt"/>
                <a:ea typeface="+mn-ea"/>
                <a:cs typeface="+mn-cs"/>
              </a:rPr>
              <a:t> </a:t>
            </a:r>
            <a:endParaRPr lang="en-US" sz="1200" kern="1200" dirty="0" smtClean="0">
              <a:solidFill>
                <a:schemeClr val="tx1"/>
              </a:solidFill>
              <a:latin typeface="+mn-lt"/>
              <a:ea typeface="+mn-ea"/>
              <a:cs typeface="+mn-cs"/>
            </a:endParaRPr>
          </a:p>
          <a:p>
            <a:r>
              <a:rPr lang="en-US" sz="1200" b="1" kern="1200" dirty="0" smtClean="0">
                <a:solidFill>
                  <a:schemeClr val="tx1"/>
                </a:solidFill>
                <a:latin typeface="+mn-lt"/>
                <a:ea typeface="+mn-ea"/>
                <a:cs typeface="+mn-cs"/>
              </a:rPr>
              <a:t>Who can tell me which picture happened last?</a:t>
            </a:r>
          </a:p>
          <a:p>
            <a:endParaRPr lang="en-US" sz="1200" kern="1200" dirty="0" smtClean="0">
              <a:solidFill>
                <a:schemeClr val="tx1"/>
              </a:solidFill>
              <a:latin typeface="+mn-lt"/>
              <a:ea typeface="+mn-ea"/>
              <a:cs typeface="+mn-cs"/>
            </a:endParaRPr>
          </a:p>
          <a:p>
            <a:r>
              <a:rPr lang="en-US" sz="1200" b="1" kern="1200" dirty="0" smtClean="0">
                <a:solidFill>
                  <a:schemeClr val="tx1"/>
                </a:solidFill>
                <a:latin typeface="+mn-lt"/>
                <a:ea typeface="+mn-ea"/>
                <a:cs typeface="+mn-cs"/>
                <a:sym typeface="Webdings"/>
              </a:rPr>
              <a:t></a:t>
            </a:r>
            <a:r>
              <a:rPr lang="en-US" sz="1200" b="1" kern="1200" dirty="0" smtClean="0">
                <a:solidFill>
                  <a:schemeClr val="tx1"/>
                </a:solidFill>
                <a:latin typeface="+mn-lt"/>
                <a:ea typeface="+mn-ea"/>
                <a:cs typeface="+mn-cs"/>
              </a:rPr>
              <a:t> </a:t>
            </a:r>
            <a:r>
              <a:rPr lang="en-US" sz="1200" b="0" kern="1200" dirty="0" smtClean="0">
                <a:solidFill>
                  <a:schemeClr val="tx1"/>
                </a:solidFill>
                <a:latin typeface="+mn-lt"/>
                <a:ea typeface="+mn-ea"/>
                <a:cs typeface="+mn-cs"/>
              </a:rPr>
              <a:t>Partner Talk</a:t>
            </a:r>
          </a:p>
          <a:p>
            <a:endParaRPr lang="en-US" sz="1200" b="1" kern="1200" dirty="0" smtClean="0">
              <a:solidFill>
                <a:schemeClr val="tx1"/>
              </a:solidFill>
              <a:latin typeface="+mn-lt"/>
              <a:ea typeface="+mn-ea"/>
              <a:cs typeface="+mn-cs"/>
            </a:endParaRPr>
          </a:p>
          <a:p>
            <a:r>
              <a:rPr lang="en-US" sz="1200" b="1" kern="1200" dirty="0" smtClean="0">
                <a:solidFill>
                  <a:schemeClr val="tx1"/>
                </a:solidFill>
                <a:latin typeface="+mn-lt"/>
                <a:ea typeface="+mn-ea"/>
                <a:cs typeface="+mn-cs"/>
              </a:rPr>
              <a:t>Say how you can tell that picture happened last. Start with:  “I know that picture happened last because....” </a:t>
            </a:r>
          </a:p>
          <a:p>
            <a:endParaRPr lang="en-US" sz="1200" b="1" kern="120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b="0" kern="1200" dirty="0" smtClean="0">
                <a:solidFill>
                  <a:schemeClr val="tx1"/>
                </a:solidFill>
                <a:latin typeface="+mn-lt"/>
                <a:ea typeface="+mn-ea"/>
                <a:cs typeface="+mn-cs"/>
              </a:rPr>
              <a:t>Spelling Practice</a:t>
            </a:r>
          </a:p>
          <a:p>
            <a:r>
              <a:rPr lang="en-US" sz="1200" b="1" kern="1200" dirty="0" smtClean="0">
                <a:solidFill>
                  <a:schemeClr val="tx1"/>
                </a:solidFill>
                <a:latin typeface="+mn-lt"/>
                <a:ea typeface="+mn-ea"/>
                <a:cs typeface="+mn-cs"/>
              </a:rPr>
              <a:t> </a:t>
            </a:r>
            <a:endParaRPr lang="en-US" sz="1200" kern="1200" dirty="0" smtClean="0">
              <a:solidFill>
                <a:schemeClr val="tx1"/>
              </a:solidFill>
              <a:latin typeface="+mn-lt"/>
              <a:ea typeface="+mn-ea"/>
              <a:cs typeface="+mn-cs"/>
            </a:endParaRPr>
          </a:p>
          <a:p>
            <a:r>
              <a:rPr lang="en-US" sz="1200" b="1" kern="1200" dirty="0" smtClean="0">
                <a:solidFill>
                  <a:schemeClr val="tx1"/>
                </a:solidFill>
                <a:latin typeface="+mn-lt"/>
                <a:ea typeface="+mn-ea"/>
                <a:cs typeface="+mn-cs"/>
              </a:rPr>
              <a:t>Let’s all name each letter of the word before. </a:t>
            </a:r>
            <a:r>
              <a:rPr lang="en-US" sz="1200" kern="1200" dirty="0" smtClean="0">
                <a:solidFill>
                  <a:schemeClr val="tx1"/>
                </a:solidFill>
                <a:latin typeface="+mn-lt"/>
                <a:ea typeface="+mn-ea"/>
                <a:cs typeface="+mn-cs"/>
              </a:rPr>
              <a:t>[</a:t>
            </a:r>
            <a:r>
              <a:rPr lang="en-US" sz="1200" i="1" kern="1200" dirty="0" smtClean="0">
                <a:solidFill>
                  <a:schemeClr val="tx1"/>
                </a:solidFill>
                <a:latin typeface="+mn-lt"/>
                <a:ea typeface="+mn-ea"/>
                <a:cs typeface="+mn-cs"/>
              </a:rPr>
              <a:t>Group response: </a:t>
            </a:r>
            <a:r>
              <a:rPr lang="en-US" sz="1200" i="1" kern="1200" dirty="0" err="1" smtClean="0">
                <a:solidFill>
                  <a:schemeClr val="tx1"/>
                </a:solidFill>
                <a:latin typeface="+mn-lt"/>
                <a:ea typeface="+mn-ea"/>
                <a:cs typeface="+mn-cs"/>
              </a:rPr>
              <a:t>l,a,s,t</a:t>
            </a:r>
            <a:r>
              <a:rPr lang="en-US" sz="1200" kern="1200" dirty="0" smtClean="0">
                <a:solidFill>
                  <a:schemeClr val="tx1"/>
                </a:solidFill>
                <a:latin typeface="+mn-lt"/>
                <a:ea typeface="+mn-ea"/>
                <a:cs typeface="+mn-cs"/>
              </a:rPr>
              <a:t>]</a:t>
            </a:r>
          </a:p>
          <a:p>
            <a:r>
              <a:rPr lang="en-US" sz="1200" b="1" kern="1200" dirty="0" smtClean="0">
                <a:solidFill>
                  <a:schemeClr val="tx1"/>
                </a:solidFill>
                <a:latin typeface="+mn-lt"/>
                <a:ea typeface="+mn-ea"/>
                <a:cs typeface="+mn-cs"/>
              </a:rPr>
              <a:t> </a:t>
            </a:r>
            <a:endParaRPr lang="en-US" sz="1200" kern="1200" dirty="0" smtClean="0">
              <a:solidFill>
                <a:schemeClr val="tx1"/>
              </a:solidFill>
              <a:latin typeface="+mn-lt"/>
              <a:ea typeface="+mn-ea"/>
              <a:cs typeface="+mn-cs"/>
            </a:endParaRPr>
          </a:p>
          <a:p>
            <a:r>
              <a:rPr lang="en-US" sz="1200" b="1" kern="1200" dirty="0" smtClean="0">
                <a:solidFill>
                  <a:schemeClr val="tx1"/>
                </a:solidFill>
                <a:latin typeface="+mn-lt"/>
                <a:ea typeface="+mn-ea"/>
                <a:cs typeface="+mn-cs"/>
              </a:rPr>
              <a:t>What do these letters spell? </a:t>
            </a:r>
            <a:r>
              <a:rPr lang="en-US" sz="1200" kern="1200" dirty="0" smtClean="0">
                <a:solidFill>
                  <a:schemeClr val="tx1"/>
                </a:solidFill>
                <a:latin typeface="+mn-lt"/>
                <a:ea typeface="+mn-ea"/>
                <a:cs typeface="+mn-cs"/>
              </a:rPr>
              <a:t>[</a:t>
            </a:r>
            <a:r>
              <a:rPr lang="en-US" sz="1200" i="1" kern="1200" dirty="0" smtClean="0">
                <a:solidFill>
                  <a:schemeClr val="tx1"/>
                </a:solidFill>
                <a:latin typeface="+mn-lt"/>
                <a:ea typeface="+mn-ea"/>
                <a:cs typeface="+mn-cs"/>
              </a:rPr>
              <a:t>Group response: last</a:t>
            </a:r>
            <a:r>
              <a:rPr lang="en-US" sz="1200" kern="1200" dirty="0" smtClean="0">
                <a:solidFill>
                  <a:schemeClr val="tx1"/>
                </a:solidFill>
                <a:latin typeface="+mn-lt"/>
                <a:ea typeface="+mn-ea"/>
                <a:cs typeface="+mn-cs"/>
              </a:rPr>
              <a:t>] </a:t>
            </a:r>
          </a:p>
          <a:p>
            <a:pPr marL="0" marR="0" indent="0" algn="l" defTabSz="914400" rtl="0" eaLnBrk="1" fontAlgn="auto" latinLnBrk="0" hangingPunct="1">
              <a:lnSpc>
                <a:spcPct val="100000"/>
              </a:lnSpc>
              <a:spcBef>
                <a:spcPts val="0"/>
              </a:spcBef>
              <a:spcAft>
                <a:spcPts val="0"/>
              </a:spcAft>
              <a:buClrTx/>
              <a:buSzTx/>
              <a:buFontTx/>
              <a:buNone/>
              <a:tabLst/>
              <a:defRPr/>
            </a:pPr>
            <a:endParaRPr lang="en-US" b="1" dirty="0" smtClean="0"/>
          </a:p>
        </p:txBody>
      </p:sp>
      <p:sp>
        <p:nvSpPr>
          <p:cNvPr id="4" name="Slide Number Placeholder 3"/>
          <p:cNvSpPr>
            <a:spLocks noGrp="1"/>
          </p:cNvSpPr>
          <p:nvPr>
            <p:ph type="sldNum" sz="quarter" idx="10"/>
          </p:nvPr>
        </p:nvSpPr>
        <p:spPr/>
        <p:txBody>
          <a:bodyPr/>
          <a:lstStyle/>
          <a:p>
            <a:fld id="{5F68AA53-FA71-448F-9D9C-2E84D45835B4}" type="slidenum">
              <a:rPr lang="en-US" smtClean="0"/>
              <a:pPr/>
              <a:t>5</a:t>
            </a:fld>
            <a:endParaRPr lang="en-US"/>
          </a:p>
        </p:txBody>
      </p:sp>
    </p:spTree>
    <p:extLst>
      <p:ext uri="{BB962C8B-B14F-4D97-AF65-F5344CB8AC3E}">
        <p14:creationId xmlns="" xmlns:p14="http://schemas.microsoft.com/office/powerpoint/2010/main" val="88533047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smtClean="0">
                <a:solidFill>
                  <a:schemeClr val="tx1"/>
                </a:solidFill>
                <a:latin typeface="+mn-lt"/>
                <a:ea typeface="+mn-ea"/>
                <a:cs typeface="+mn-cs"/>
              </a:rPr>
              <a:t>Soon means that something will happen in a short time. Look at the boy. He is running to school, because school will start soon.</a:t>
            </a:r>
            <a:endParaRPr lang="en-US" sz="1200" kern="1200" dirty="0" smtClean="0">
              <a:solidFill>
                <a:schemeClr val="tx1"/>
              </a:solidFill>
              <a:latin typeface="+mn-lt"/>
              <a:ea typeface="+mn-ea"/>
              <a:cs typeface="+mn-cs"/>
            </a:endParaRPr>
          </a:p>
          <a:p>
            <a:r>
              <a:rPr lang="en-US" sz="1200" b="1" kern="1200" dirty="0" smtClean="0">
                <a:solidFill>
                  <a:schemeClr val="tx1"/>
                </a:solidFill>
                <a:latin typeface="+mn-lt"/>
                <a:ea typeface="+mn-ea"/>
                <a:cs typeface="+mn-cs"/>
              </a:rPr>
              <a:t> </a:t>
            </a:r>
            <a:endParaRPr lang="en-US" sz="1200" kern="1200" dirty="0" smtClean="0">
              <a:solidFill>
                <a:schemeClr val="tx1"/>
              </a:solidFill>
              <a:latin typeface="+mn-lt"/>
              <a:ea typeface="+mn-ea"/>
              <a:cs typeface="+mn-cs"/>
            </a:endParaRPr>
          </a:p>
          <a:p>
            <a:r>
              <a:rPr lang="en-US" sz="1200" b="1" kern="1200" dirty="0" smtClean="0">
                <a:solidFill>
                  <a:schemeClr val="tx1"/>
                </a:solidFill>
                <a:latin typeface="+mn-lt"/>
                <a:ea typeface="+mn-ea"/>
                <a:cs typeface="+mn-cs"/>
              </a:rPr>
              <a:t>Soon in Spanish is pronto. </a:t>
            </a:r>
            <a:endParaRPr lang="en-US" sz="1200" kern="1200" dirty="0" smtClean="0">
              <a:solidFill>
                <a:schemeClr val="tx1"/>
              </a:solidFill>
              <a:latin typeface="+mn-lt"/>
              <a:ea typeface="+mn-ea"/>
              <a:cs typeface="+mn-cs"/>
            </a:endParaRPr>
          </a:p>
          <a:p>
            <a:r>
              <a:rPr lang="en-US" sz="1200" b="1" kern="1200" dirty="0" smtClean="0">
                <a:solidFill>
                  <a:schemeClr val="tx1"/>
                </a:solidFill>
                <a:latin typeface="+mn-lt"/>
                <a:ea typeface="+mn-ea"/>
                <a:cs typeface="+mn-cs"/>
              </a:rPr>
              <a:t> </a:t>
            </a:r>
            <a:endParaRPr lang="en-US" sz="1200" kern="1200" dirty="0" smtClean="0">
              <a:solidFill>
                <a:schemeClr val="tx1"/>
              </a:solidFill>
              <a:latin typeface="+mn-lt"/>
              <a:ea typeface="+mn-ea"/>
              <a:cs typeface="+mn-cs"/>
            </a:endParaRPr>
          </a:p>
          <a:p>
            <a:r>
              <a:rPr lang="en-US" sz="1200" b="1" kern="1200" dirty="0" smtClean="0">
                <a:solidFill>
                  <a:schemeClr val="tx1"/>
                </a:solidFill>
                <a:latin typeface="+mn-lt"/>
                <a:ea typeface="+mn-ea"/>
                <a:cs typeface="+mn-cs"/>
              </a:rPr>
              <a:t>Let’s all say soon three times. </a:t>
            </a:r>
          </a:p>
          <a:p>
            <a:endParaRPr lang="en-US" sz="1200" kern="1200" dirty="0" smtClean="0">
              <a:solidFill>
                <a:schemeClr val="tx1"/>
              </a:solidFill>
              <a:latin typeface="+mn-lt"/>
              <a:ea typeface="+mn-ea"/>
              <a:cs typeface="+mn-cs"/>
            </a:endParaRPr>
          </a:p>
          <a:p>
            <a:r>
              <a:rPr lang="en-US" sz="1200" b="1" kern="1200" dirty="0" smtClean="0">
                <a:solidFill>
                  <a:schemeClr val="tx1"/>
                </a:solidFill>
                <a:latin typeface="+mn-lt"/>
                <a:ea typeface="+mn-ea"/>
                <a:cs typeface="+mn-cs"/>
                <a:sym typeface="Webdings"/>
              </a:rPr>
              <a:t></a:t>
            </a:r>
            <a:r>
              <a:rPr lang="en-US" sz="1200" b="1" kern="1200" dirty="0" smtClean="0">
                <a:solidFill>
                  <a:schemeClr val="tx1"/>
                </a:solidFill>
                <a:latin typeface="+mn-lt"/>
                <a:ea typeface="+mn-ea"/>
                <a:cs typeface="+mn-cs"/>
              </a:rPr>
              <a:t> </a:t>
            </a:r>
            <a:r>
              <a:rPr lang="en-US" sz="1200" b="0" kern="1200" dirty="0" smtClean="0">
                <a:solidFill>
                  <a:schemeClr val="tx1"/>
                </a:solidFill>
                <a:latin typeface="+mn-lt"/>
                <a:ea typeface="+mn-ea"/>
                <a:cs typeface="+mn-cs"/>
              </a:rPr>
              <a:t>Partner Talk</a:t>
            </a:r>
          </a:p>
          <a:p>
            <a:endParaRPr lang="en-US" sz="1200" b="1" kern="1200" dirty="0" smtClean="0">
              <a:solidFill>
                <a:schemeClr val="tx1"/>
              </a:solidFill>
              <a:latin typeface="+mn-lt"/>
              <a:ea typeface="+mn-ea"/>
              <a:cs typeface="+mn-cs"/>
            </a:endParaRPr>
          </a:p>
          <a:p>
            <a:r>
              <a:rPr lang="en-US" sz="1200" b="1" kern="1200" dirty="0" smtClean="0">
                <a:solidFill>
                  <a:schemeClr val="tx1"/>
                </a:solidFill>
                <a:latin typeface="+mn-lt"/>
                <a:ea typeface="+mn-ea"/>
                <a:cs typeface="+mn-cs"/>
              </a:rPr>
              <a:t>What will you be doing soon? Start your answer with: “Soon, I will...” </a:t>
            </a:r>
          </a:p>
          <a:p>
            <a:endParaRPr lang="en-US" sz="1200" b="1" kern="120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b="0" kern="1200" dirty="0" smtClean="0">
                <a:solidFill>
                  <a:schemeClr val="tx1"/>
                </a:solidFill>
                <a:latin typeface="+mn-lt"/>
                <a:ea typeface="+mn-ea"/>
                <a:cs typeface="+mn-cs"/>
              </a:rPr>
              <a:t>Spelling Practice</a:t>
            </a:r>
          </a:p>
          <a:p>
            <a:r>
              <a:rPr lang="en-US" sz="1200" b="1" kern="1200" dirty="0" smtClean="0">
                <a:solidFill>
                  <a:schemeClr val="tx1"/>
                </a:solidFill>
                <a:latin typeface="+mn-lt"/>
                <a:ea typeface="+mn-ea"/>
                <a:cs typeface="+mn-cs"/>
              </a:rPr>
              <a:t> </a:t>
            </a:r>
            <a:endParaRPr lang="en-US" sz="1200" kern="1200" dirty="0" smtClean="0">
              <a:solidFill>
                <a:schemeClr val="tx1"/>
              </a:solidFill>
              <a:latin typeface="+mn-lt"/>
              <a:ea typeface="+mn-ea"/>
              <a:cs typeface="+mn-cs"/>
            </a:endParaRPr>
          </a:p>
          <a:p>
            <a:r>
              <a:rPr lang="en-US" sz="1200" b="1" kern="1200" dirty="0" smtClean="0">
                <a:solidFill>
                  <a:schemeClr val="tx1"/>
                </a:solidFill>
                <a:latin typeface="+mn-lt"/>
                <a:ea typeface="+mn-ea"/>
                <a:cs typeface="+mn-cs"/>
              </a:rPr>
              <a:t>Let’s all name each letter of the word before.</a:t>
            </a:r>
            <a:r>
              <a:rPr lang="en-US" sz="1200" kern="1200" dirty="0" smtClean="0">
                <a:solidFill>
                  <a:schemeClr val="tx1"/>
                </a:solidFill>
                <a:latin typeface="+mn-lt"/>
                <a:ea typeface="+mn-ea"/>
                <a:cs typeface="+mn-cs"/>
              </a:rPr>
              <a:t> </a:t>
            </a:r>
            <a:r>
              <a:rPr lang="en-US" sz="1200" b="1" kern="1200" dirty="0" smtClean="0">
                <a:solidFill>
                  <a:schemeClr val="tx1"/>
                </a:solidFill>
                <a:latin typeface="+mn-lt"/>
                <a:ea typeface="+mn-ea"/>
                <a:cs typeface="+mn-cs"/>
              </a:rPr>
              <a:t>[</a:t>
            </a:r>
            <a:r>
              <a:rPr lang="en-US" sz="1200" i="1" kern="1200" dirty="0" smtClean="0">
                <a:solidFill>
                  <a:schemeClr val="tx1"/>
                </a:solidFill>
                <a:latin typeface="+mn-lt"/>
                <a:ea typeface="+mn-ea"/>
                <a:cs typeface="+mn-cs"/>
              </a:rPr>
              <a:t>Group response: </a:t>
            </a:r>
            <a:r>
              <a:rPr lang="en-US" sz="1200" i="1" kern="1200" dirty="0" err="1" smtClean="0">
                <a:solidFill>
                  <a:schemeClr val="tx1"/>
                </a:solidFill>
                <a:latin typeface="+mn-lt"/>
                <a:ea typeface="+mn-ea"/>
                <a:cs typeface="+mn-cs"/>
              </a:rPr>
              <a:t>s,o,o,n</a:t>
            </a:r>
            <a:r>
              <a:rPr lang="en-US" sz="1200" kern="1200" dirty="0" smtClean="0">
                <a:solidFill>
                  <a:schemeClr val="tx1"/>
                </a:solidFill>
                <a:latin typeface="+mn-lt"/>
                <a:ea typeface="+mn-ea"/>
                <a:cs typeface="+mn-cs"/>
              </a:rPr>
              <a:t>]</a:t>
            </a:r>
          </a:p>
          <a:p>
            <a:r>
              <a:rPr lang="en-US" sz="1200" b="1" kern="1200" dirty="0" smtClean="0">
                <a:solidFill>
                  <a:schemeClr val="tx1"/>
                </a:solidFill>
                <a:latin typeface="+mn-lt"/>
                <a:ea typeface="+mn-ea"/>
                <a:cs typeface="+mn-cs"/>
              </a:rPr>
              <a:t> </a:t>
            </a:r>
            <a:endParaRPr lang="en-US" sz="1200" kern="1200" dirty="0" smtClean="0">
              <a:solidFill>
                <a:schemeClr val="tx1"/>
              </a:solidFill>
              <a:latin typeface="+mn-lt"/>
              <a:ea typeface="+mn-ea"/>
              <a:cs typeface="+mn-cs"/>
            </a:endParaRPr>
          </a:p>
          <a:p>
            <a:r>
              <a:rPr lang="en-US" sz="1200" b="1" kern="1200" dirty="0" smtClean="0">
                <a:solidFill>
                  <a:schemeClr val="tx1"/>
                </a:solidFill>
                <a:latin typeface="+mn-lt"/>
                <a:ea typeface="+mn-ea"/>
                <a:cs typeface="+mn-cs"/>
              </a:rPr>
              <a:t>What do these letters spell? </a:t>
            </a:r>
            <a:r>
              <a:rPr lang="en-US" sz="1200" kern="1200" dirty="0" smtClean="0">
                <a:solidFill>
                  <a:schemeClr val="tx1"/>
                </a:solidFill>
                <a:latin typeface="+mn-lt"/>
                <a:ea typeface="+mn-ea"/>
                <a:cs typeface="+mn-cs"/>
              </a:rPr>
              <a:t>[</a:t>
            </a:r>
            <a:r>
              <a:rPr lang="en-US" sz="1200" i="1" kern="1200" dirty="0" smtClean="0">
                <a:solidFill>
                  <a:schemeClr val="tx1"/>
                </a:solidFill>
                <a:latin typeface="+mn-lt"/>
                <a:ea typeface="+mn-ea"/>
                <a:cs typeface="+mn-cs"/>
              </a:rPr>
              <a:t>Group response: soon</a:t>
            </a:r>
            <a:r>
              <a:rPr lang="en-US" sz="1200" kern="1200" dirty="0" smtClean="0">
                <a:solidFill>
                  <a:schemeClr val="tx1"/>
                </a:solidFill>
                <a:latin typeface="+mn-lt"/>
                <a:ea typeface="+mn-ea"/>
                <a:cs typeface="+mn-cs"/>
              </a:rPr>
              <a:t>] </a:t>
            </a:r>
          </a:p>
          <a:p>
            <a:r>
              <a:rPr lang="en-US" sz="1200" b="1" kern="1200" dirty="0" smtClean="0">
                <a:solidFill>
                  <a:schemeClr val="tx1"/>
                </a:solidFill>
                <a:latin typeface="+mn-lt"/>
                <a:ea typeface="+mn-ea"/>
                <a:cs typeface="+mn-cs"/>
              </a:rPr>
              <a:t> </a:t>
            </a:r>
            <a:endParaRPr lang="en-US" sz="1200" kern="1200" dirty="0" smtClean="0">
              <a:solidFill>
                <a:schemeClr val="tx1"/>
              </a:solidFill>
              <a:latin typeface="+mn-lt"/>
              <a:ea typeface="+mn-ea"/>
              <a:cs typeface="+mn-cs"/>
            </a:endParaRPr>
          </a:p>
          <a:p>
            <a:endParaRPr lang="en-US" sz="1200" kern="1200" dirty="0" smtClean="0">
              <a:solidFill>
                <a:schemeClr val="tx1"/>
              </a:solidFill>
              <a:effectLst/>
              <a:latin typeface="+mn-lt"/>
              <a:ea typeface="+mn-ea"/>
              <a:cs typeface="+mn-cs"/>
            </a:endParaRPr>
          </a:p>
          <a:p>
            <a:endParaRPr lang="en-US" b="1" dirty="0"/>
          </a:p>
        </p:txBody>
      </p:sp>
      <p:sp>
        <p:nvSpPr>
          <p:cNvPr id="4" name="Slide Number Placeholder 3"/>
          <p:cNvSpPr>
            <a:spLocks noGrp="1"/>
          </p:cNvSpPr>
          <p:nvPr>
            <p:ph type="sldNum" sz="quarter" idx="10"/>
          </p:nvPr>
        </p:nvSpPr>
        <p:spPr/>
        <p:txBody>
          <a:bodyPr/>
          <a:lstStyle/>
          <a:p>
            <a:fld id="{5F68AA53-FA71-448F-9D9C-2E84D45835B4}" type="slidenum">
              <a:rPr lang="en-US" smtClean="0"/>
              <a:pPr/>
              <a:t>6</a:t>
            </a:fld>
            <a:endParaRPr lang="en-US"/>
          </a:p>
        </p:txBody>
      </p:sp>
    </p:spTree>
    <p:extLst>
      <p:ext uri="{BB962C8B-B14F-4D97-AF65-F5344CB8AC3E}">
        <p14:creationId xmlns="" xmlns:p14="http://schemas.microsoft.com/office/powerpoint/2010/main" val="885330474"/>
      </p:ext>
    </p:extLst>
  </p:cSld>
  <p:clrMapOvr>
    <a:masterClrMapping/>
  </p:clrMapOvr>
</p:notes>
</file>

<file path=ppt/slideLayouts/_rels/slideLayout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676400" y="1447800"/>
            <a:ext cx="7239000" cy="1523999"/>
          </a:xfrm>
        </p:spPr>
        <p:txBody>
          <a:bodyPr/>
          <a:lstStyle>
            <a:lvl1pPr>
              <a:defRPr>
                <a:latin typeface="Andale Sans for VST" pitchFamily="34" charset="0"/>
              </a:defRPr>
            </a:lvl1pPr>
          </a:lstStyle>
          <a:p>
            <a:r>
              <a:rPr lang="en-US" smtClean="0"/>
              <a:t>Click to edit Master title style</a:t>
            </a:r>
            <a:endParaRPr lang="en-US" dirty="0"/>
          </a:p>
        </p:txBody>
      </p:sp>
      <p:sp>
        <p:nvSpPr>
          <p:cNvPr id="3" name="Subtitle 2"/>
          <p:cNvSpPr>
            <a:spLocks noGrp="1"/>
          </p:cNvSpPr>
          <p:nvPr>
            <p:ph type="subTitle" idx="1"/>
          </p:nvPr>
        </p:nvSpPr>
        <p:spPr>
          <a:xfrm>
            <a:off x="2209800" y="3124200"/>
            <a:ext cx="6400800" cy="1752600"/>
          </a:xfrm>
        </p:spPr>
        <p:txBody>
          <a:bodyPr/>
          <a:lstStyle>
            <a:lvl1pPr marL="0" indent="0" algn="ctr">
              <a:buNone/>
              <a:defRPr>
                <a:solidFill>
                  <a:schemeClr val="tx1">
                    <a:tint val="75000"/>
                  </a:schemeClr>
                </a:solidFill>
                <a:latin typeface="Andale Sans for VST"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pic>
        <p:nvPicPr>
          <p:cNvPr id="7" name="Picture 6"/>
          <p:cNvPicPr/>
          <p:nvPr/>
        </p:nvPicPr>
        <p:blipFill rotWithShape="1">
          <a:blip r:embed="rId2" cstate="print">
            <a:extLst>
              <a:ext uri="{BEBA8EAE-BF5A-486C-A8C5-ECC9F3942E4B}">
                <a14:imgProps xmlns="" xmlns:a14="http://schemas.microsoft.com/office/drawing/2010/main">
                  <a14:imgLayer r:embed="rId3">
                    <a14:imgEffect>
                      <a14:colorTemperature colorTemp="11200"/>
                    </a14:imgEffect>
                  </a14:imgLayer>
                </a14:imgProps>
              </a:ext>
              <a:ext uri="{28A0092B-C50C-407E-A947-70E740481C1C}">
                <a14:useLocalDpi xmlns="" xmlns:a14="http://schemas.microsoft.com/office/drawing/2010/main" val="0"/>
              </a:ext>
            </a:extLst>
          </a:blip>
          <a:srcRect l="34491" r="34272"/>
          <a:stretch/>
        </p:blipFill>
        <p:spPr bwMode="auto">
          <a:xfrm>
            <a:off x="0" y="0"/>
            <a:ext cx="1355090" cy="68580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38960990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Andale Sans for VST" pitchFamily="34" charset="0"/>
              </a:defRPr>
            </a:lvl1pPr>
          </a:lstStyle>
          <a:p>
            <a:r>
              <a:rPr lang="en-US" smtClean="0"/>
              <a:t>Click to edit Master title style</a:t>
            </a:r>
            <a:endParaRPr lang="en-US" dirty="0"/>
          </a:p>
        </p:txBody>
      </p:sp>
      <p:sp>
        <p:nvSpPr>
          <p:cNvPr id="3" name="Content Placeholder 2"/>
          <p:cNvSpPr>
            <a:spLocks noGrp="1"/>
          </p:cNvSpPr>
          <p:nvPr>
            <p:ph idx="1"/>
          </p:nvPr>
        </p:nvSpPr>
        <p:spPr>
          <a:xfrm>
            <a:off x="457200" y="1600201"/>
            <a:ext cx="8229600" cy="4191000"/>
          </a:xfrm>
        </p:spPr>
        <p:txBody>
          <a:bodyPr/>
          <a:lstStyle>
            <a:lvl1pPr marL="342900" indent="-342900">
              <a:buFont typeface="Wingdings" pitchFamily="2" charset="2"/>
              <a:buChar char="v"/>
              <a:defRPr>
                <a:latin typeface="Andale Sans for VST" pitchFamily="34" charset="0"/>
              </a:defRPr>
            </a:lvl1pPr>
            <a:lvl2pPr marL="742950" indent="-285750">
              <a:buFont typeface="Wingdings" pitchFamily="2" charset="2"/>
              <a:buChar char="v"/>
              <a:defRPr>
                <a:latin typeface="Andale Sans for VST" pitchFamily="34" charset="0"/>
              </a:defRPr>
            </a:lvl2pPr>
            <a:lvl3pPr marL="1143000" indent="-228600">
              <a:buFont typeface="Wingdings" pitchFamily="2" charset="2"/>
              <a:buChar char="v"/>
              <a:defRPr>
                <a:latin typeface="Andale Sans for VST" pitchFamily="34" charset="0"/>
              </a:defRPr>
            </a:lvl3pPr>
            <a:lvl4pPr marL="1600200" indent="-228600">
              <a:buFont typeface="Wingdings" pitchFamily="2" charset="2"/>
              <a:buChar char="v"/>
              <a:defRPr>
                <a:latin typeface="Andale Sans for VST" pitchFamily="34" charset="0"/>
              </a:defRPr>
            </a:lvl4pPr>
            <a:lvl5pPr marL="2057400" indent="-228600">
              <a:buFont typeface="Wingdings" pitchFamily="2" charset="2"/>
              <a:buChar char="v"/>
              <a:defRPr>
                <a:latin typeface="Andale Sans for VST"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7" name="Picture 6"/>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0" y="5791200"/>
            <a:ext cx="1300480" cy="10668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9" name="Picture 8"/>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flipH="1">
            <a:off x="7843520" y="5791200"/>
            <a:ext cx="1300480" cy="10668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32997955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ctr">
              <a:defRPr sz="4000" b="1" cap="small" baseline="0">
                <a:latin typeface="Andale Sans for VST" pitchFamily="34" charset="0"/>
              </a:defRPr>
            </a:lvl1pPr>
          </a:lstStyle>
          <a:p>
            <a:r>
              <a:rPr lang="en-US" smtClean="0"/>
              <a:t>Click to edit Master title style</a:t>
            </a:r>
            <a:endParaRPr lang="en-US" dirty="0"/>
          </a:p>
        </p:txBody>
      </p:sp>
      <p:pic>
        <p:nvPicPr>
          <p:cNvPr id="7" name="Picture 6"/>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3540760" y="533400"/>
            <a:ext cx="2021840" cy="17526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17950296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Andale Sans for VST" pitchFamily="34" charset="0"/>
              </a:defRPr>
            </a:lvl1p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atin typeface="Andale Sans for VST" pitchFamily="34" charset="0"/>
              </a:defRPr>
            </a:lvl1pPr>
            <a:lvl2pPr marL="742950" indent="-285750">
              <a:buFont typeface="Wingdings" pitchFamily="2" charset="2"/>
              <a:buChar char="v"/>
              <a:defRPr sz="2400">
                <a:latin typeface="Andale Sans for VST" pitchFamily="34" charset="0"/>
              </a:defRPr>
            </a:lvl2pPr>
            <a:lvl3pPr marL="1143000" indent="-228600">
              <a:buFont typeface="Wingdings" pitchFamily="2" charset="2"/>
              <a:buChar char="v"/>
              <a:defRPr sz="2000">
                <a:latin typeface="Andale Sans for VST" pitchFamily="34" charset="0"/>
              </a:defRPr>
            </a:lvl3pPr>
            <a:lvl4pPr marL="1600200" indent="-228600">
              <a:buFont typeface="Wingdings" pitchFamily="2" charset="2"/>
              <a:buChar char="v"/>
              <a:defRPr sz="1800">
                <a:latin typeface="Andale Sans for VST" pitchFamily="34" charset="0"/>
              </a:defRPr>
            </a:lvl4pPr>
            <a:lvl5pPr marL="2057400" indent="-228600">
              <a:buFont typeface="Wingdings" pitchFamily="2" charset="2"/>
              <a:buChar char="v"/>
              <a:defRPr sz="1800">
                <a:latin typeface="Andale Sans for VST" pitchFamily="34" charset="0"/>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600200"/>
            <a:ext cx="4038600" cy="4525963"/>
          </a:xfrm>
        </p:spPr>
        <p:txBody>
          <a:bodyPr/>
          <a:lstStyle>
            <a:lvl1pPr>
              <a:defRPr sz="2800">
                <a:latin typeface="Andale Sans for VST" pitchFamily="34" charset="0"/>
              </a:defRPr>
            </a:lvl1pPr>
            <a:lvl2pPr marL="742950" indent="-285750">
              <a:buFont typeface="Wingdings" pitchFamily="2" charset="2"/>
              <a:buChar char="v"/>
              <a:defRPr sz="2400">
                <a:latin typeface="Andale Sans for VST" pitchFamily="34" charset="0"/>
              </a:defRPr>
            </a:lvl2pPr>
            <a:lvl3pPr marL="1143000" indent="-228600">
              <a:buFont typeface="Wingdings" pitchFamily="2" charset="2"/>
              <a:buChar char="v"/>
              <a:defRPr sz="2000">
                <a:latin typeface="Andale Sans for VST" pitchFamily="34" charset="0"/>
              </a:defRPr>
            </a:lvl3pPr>
            <a:lvl4pPr marL="1600200" indent="-228600">
              <a:buFont typeface="Wingdings" pitchFamily="2" charset="2"/>
              <a:buChar char="v"/>
              <a:defRPr sz="1800">
                <a:latin typeface="Andale Sans for VST" pitchFamily="34" charset="0"/>
              </a:defRPr>
            </a:lvl4pPr>
            <a:lvl5pPr marL="2057400" indent="-228600">
              <a:buFont typeface="Wingdings" pitchFamily="2" charset="2"/>
              <a:buChar char="v"/>
              <a:defRPr sz="1800">
                <a:latin typeface="Andale Sans for VST" pitchFamily="34" charset="0"/>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8" name="Picture 2"/>
          <p:cNvPicPr>
            <a:picLocks noChangeAspect="1" noChangeArrowheads="1"/>
          </p:cNvPicPr>
          <p:nvPr/>
        </p:nvPicPr>
        <p:blipFill rotWithShape="1">
          <a:blip r:embed="rId2" cstate="print">
            <a:extLst>
              <a:ext uri="{28A0092B-C50C-407E-A947-70E740481C1C}">
                <a14:useLocalDpi xmlns="" xmlns:a14="http://schemas.microsoft.com/office/drawing/2010/main" val="0"/>
              </a:ext>
            </a:extLst>
          </a:blip>
          <a:srcRect t="44310" b="45036"/>
          <a:stretch/>
        </p:blipFill>
        <p:spPr bwMode="auto">
          <a:xfrm>
            <a:off x="0" y="6202180"/>
            <a:ext cx="9144000" cy="65582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58549875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Andale Sans for VST" pitchFamily="34" charset="0"/>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atin typeface="Andale Sans for VST"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marL="342900" indent="-342900">
              <a:buFont typeface="Wingdings" pitchFamily="2" charset="2"/>
              <a:buChar char="v"/>
              <a:defRPr sz="2400">
                <a:latin typeface="Andale Sans for VST" pitchFamily="34" charset="0"/>
              </a:defRPr>
            </a:lvl1pPr>
            <a:lvl2pPr marL="742950" indent="-285750">
              <a:buFont typeface="Wingdings" pitchFamily="2" charset="2"/>
              <a:buChar char="v"/>
              <a:defRPr sz="2000">
                <a:latin typeface="Andale Sans for VST" pitchFamily="34" charset="0"/>
              </a:defRPr>
            </a:lvl2pPr>
            <a:lvl3pPr marL="1143000" indent="-228600">
              <a:buFont typeface="Wingdings" pitchFamily="2" charset="2"/>
              <a:buChar char="v"/>
              <a:defRPr sz="1800">
                <a:latin typeface="Andale Sans for VST" pitchFamily="34" charset="0"/>
              </a:defRPr>
            </a:lvl3pPr>
            <a:lvl4pPr marL="1600200" indent="-228600">
              <a:buFont typeface="Wingdings" pitchFamily="2" charset="2"/>
              <a:buChar char="v"/>
              <a:defRPr sz="1600">
                <a:latin typeface="Andale Sans for VST" pitchFamily="34" charset="0"/>
              </a:defRPr>
            </a:lvl4pPr>
            <a:lvl5pPr marL="2057400" indent="-228600">
              <a:buFont typeface="Wingdings" pitchFamily="2" charset="2"/>
              <a:buChar char="v"/>
              <a:defRPr sz="1600">
                <a:latin typeface="Andale Sans for VST" pitchFamily="34" charset="0"/>
              </a:defRPr>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atin typeface="Andale Sans for VST"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marL="342900" indent="-342900">
              <a:buFont typeface="Wingdings" pitchFamily="2" charset="2"/>
              <a:buChar char="v"/>
              <a:defRPr sz="2400">
                <a:latin typeface="Andale Sans for VST" pitchFamily="34" charset="0"/>
              </a:defRPr>
            </a:lvl1pPr>
            <a:lvl2pPr marL="742950" indent="-285750">
              <a:buFont typeface="Wingdings" pitchFamily="2" charset="2"/>
              <a:buChar char="v"/>
              <a:defRPr sz="2000">
                <a:latin typeface="Andale Sans for VST" pitchFamily="34" charset="0"/>
              </a:defRPr>
            </a:lvl2pPr>
            <a:lvl3pPr marL="1143000" indent="-228600">
              <a:buFont typeface="Wingdings" pitchFamily="2" charset="2"/>
              <a:buChar char="v"/>
              <a:defRPr sz="1800">
                <a:latin typeface="Andale Sans for VST" pitchFamily="34" charset="0"/>
              </a:defRPr>
            </a:lvl3pPr>
            <a:lvl4pPr marL="1600200" indent="-228600">
              <a:buFont typeface="Wingdings" pitchFamily="2" charset="2"/>
              <a:buChar char="v"/>
              <a:defRPr sz="1600">
                <a:latin typeface="Andale Sans for VST" pitchFamily="34" charset="0"/>
              </a:defRPr>
            </a:lvl4pPr>
            <a:lvl5pPr marL="2057400" indent="-228600">
              <a:buFont typeface="Wingdings" pitchFamily="2" charset="2"/>
              <a:buChar char="v"/>
              <a:defRPr sz="1600">
                <a:latin typeface="Andale Sans for VST" pitchFamily="34" charset="0"/>
              </a:defRPr>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1026" name="Picture 2"/>
          <p:cNvPicPr>
            <a:picLocks noChangeAspect="1" noChangeArrowheads="1"/>
          </p:cNvPicPr>
          <p:nvPr/>
        </p:nvPicPr>
        <p:blipFill rotWithShape="1">
          <a:blip r:embed="rId2" cstate="print">
            <a:extLst>
              <a:ext uri="{28A0092B-C50C-407E-A947-70E740481C1C}">
                <a14:useLocalDpi xmlns="" xmlns:a14="http://schemas.microsoft.com/office/drawing/2010/main" val="0"/>
              </a:ext>
            </a:extLst>
          </a:blip>
          <a:srcRect t="44310" b="45036"/>
          <a:stretch/>
        </p:blipFill>
        <p:spPr bwMode="auto">
          <a:xfrm>
            <a:off x="0" y="6202180"/>
            <a:ext cx="9144000" cy="65582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33505865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Andale Sans for VST" pitchFamily="34" charset="0"/>
              </a:defRPr>
            </a:lvl1pPr>
          </a:lstStyle>
          <a:p>
            <a:r>
              <a:rPr lang="en-US" smtClean="0"/>
              <a:t>Click to edit Master title style</a:t>
            </a:r>
            <a:endParaRPr lang="en-US" dirty="0"/>
          </a:p>
        </p:txBody>
      </p:sp>
      <p:pic>
        <p:nvPicPr>
          <p:cNvPr id="6" name="Picture 5"/>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0" y="5791200"/>
            <a:ext cx="1300480" cy="10668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7" name="Picture 6"/>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flipH="1">
            <a:off x="7843520" y="5791200"/>
            <a:ext cx="1300480" cy="10668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16330866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 xmlns:p14="http://schemas.microsoft.com/office/powerpoint/2010/main" val="355304889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atin typeface="Andale Sans for VST" pitchFamily="34" charset="0"/>
              </a:defRPr>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atin typeface="Andale Sans for VST"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atin typeface="Andale Sans for VST"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pic>
        <p:nvPicPr>
          <p:cNvPr id="8" name="Picture 7"/>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flipH="1">
            <a:off x="7843520" y="5791200"/>
            <a:ext cx="1300480" cy="10668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9" name="Picture 8"/>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0" y="5791200"/>
            <a:ext cx="1300480" cy="10668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90737078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lumMod val="90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 xmlns:p14="http://schemas.microsoft.com/office/powerpoint/2010/main" val="213241913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Lst>
  <p:txStyles>
    <p:titleStyle>
      <a:lvl1pPr algn="ctr" defTabSz="914400" rtl="0" eaLnBrk="1" latinLnBrk="0" hangingPunct="1">
        <a:spcBef>
          <a:spcPct val="0"/>
        </a:spcBef>
        <a:buNone/>
        <a:defRPr sz="4400" kern="1200">
          <a:solidFill>
            <a:schemeClr val="tx1"/>
          </a:solidFill>
          <a:latin typeface="Andale Sans for VST" pitchFamily="34" charset="0"/>
          <a:ea typeface="+mj-ea"/>
          <a:cs typeface="+mj-cs"/>
        </a:defRPr>
      </a:lvl1pPr>
    </p:titleStyle>
    <p:bodyStyle>
      <a:lvl1pPr marL="342900" indent="-342900" algn="l" defTabSz="914400" rtl="0" eaLnBrk="1" latinLnBrk="0" hangingPunct="1">
        <a:spcBef>
          <a:spcPct val="20000"/>
        </a:spcBef>
        <a:buFont typeface="Wingdings" pitchFamily="2" charset="2"/>
        <a:buChar char="v"/>
        <a:defRPr sz="3200" kern="1200">
          <a:solidFill>
            <a:schemeClr val="tx1"/>
          </a:solidFill>
          <a:latin typeface="Andale Sans for VST" pitchFamily="34" charset="0"/>
          <a:ea typeface="+mn-ea"/>
          <a:cs typeface="+mn-cs"/>
        </a:defRPr>
      </a:lvl1pPr>
      <a:lvl2pPr marL="742950" indent="-285750" algn="l" defTabSz="914400" rtl="0" eaLnBrk="1" latinLnBrk="0" hangingPunct="1">
        <a:spcBef>
          <a:spcPct val="20000"/>
        </a:spcBef>
        <a:buFont typeface="Wingdings" pitchFamily="2" charset="2"/>
        <a:buChar char="v"/>
        <a:defRPr sz="2800" kern="1200">
          <a:solidFill>
            <a:schemeClr val="tx1"/>
          </a:solidFill>
          <a:latin typeface="Andale Sans for VST" pitchFamily="34" charset="0"/>
          <a:ea typeface="+mn-ea"/>
          <a:cs typeface="+mn-cs"/>
        </a:defRPr>
      </a:lvl2pPr>
      <a:lvl3pPr marL="1143000" indent="-228600" algn="l" defTabSz="914400" rtl="0" eaLnBrk="1" latinLnBrk="0" hangingPunct="1">
        <a:spcBef>
          <a:spcPct val="20000"/>
        </a:spcBef>
        <a:buFont typeface="Wingdings" pitchFamily="2" charset="2"/>
        <a:buChar char="v"/>
        <a:defRPr sz="2400" kern="1200">
          <a:solidFill>
            <a:schemeClr val="tx1"/>
          </a:solidFill>
          <a:latin typeface="Andale Sans for VST" pitchFamily="34" charset="0"/>
          <a:ea typeface="+mn-ea"/>
          <a:cs typeface="+mn-cs"/>
        </a:defRPr>
      </a:lvl3pPr>
      <a:lvl4pPr marL="1600200" indent="-228600" algn="l" defTabSz="914400" rtl="0" eaLnBrk="1" latinLnBrk="0" hangingPunct="1">
        <a:spcBef>
          <a:spcPct val="20000"/>
        </a:spcBef>
        <a:buFont typeface="Wingdings" pitchFamily="2" charset="2"/>
        <a:buChar char="v"/>
        <a:defRPr sz="2000" kern="1200">
          <a:solidFill>
            <a:schemeClr val="tx1"/>
          </a:solidFill>
          <a:latin typeface="Andale Sans for VST" pitchFamily="34" charset="0"/>
          <a:ea typeface="+mn-ea"/>
          <a:cs typeface="+mn-cs"/>
        </a:defRPr>
      </a:lvl4pPr>
      <a:lvl5pPr marL="2057400" indent="-228600" algn="l" defTabSz="914400" rtl="0" eaLnBrk="1" latinLnBrk="0" hangingPunct="1">
        <a:spcBef>
          <a:spcPct val="20000"/>
        </a:spcBef>
        <a:buFont typeface="Wingdings" pitchFamily="2" charset="2"/>
        <a:buChar char="v"/>
        <a:defRPr sz="2000" kern="1200">
          <a:solidFill>
            <a:schemeClr val="tx1"/>
          </a:solidFill>
          <a:latin typeface="Andale Sans for VST"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7.png"/></Relationships>
</file>

<file path=ppt/slides/_rels/slide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9.png"/></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7.xml"/><Relationship Id="rId5" Type="http://schemas.openxmlformats.org/officeDocument/2006/relationships/image" Target="../media/image12.png"/><Relationship Id="rId4" Type="http://schemas.openxmlformats.org/officeDocument/2006/relationships/image" Target="../media/image11.png"/></Relationships>
</file>

<file path=ppt/slides/_rels/slide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5.xml"/><Relationship Id="rId1" Type="http://schemas.openxmlformats.org/officeDocument/2006/relationships/slideLayout" Target="../slideLayouts/slideLayout7.xml"/><Relationship Id="rId5" Type="http://schemas.openxmlformats.org/officeDocument/2006/relationships/image" Target="../media/image15.png"/><Relationship Id="rId4" Type="http://schemas.openxmlformats.org/officeDocument/2006/relationships/image" Target="../media/image14.png"/></Relationships>
</file>

<file path=ppt/slides/_rels/slide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2667000" y="571500"/>
            <a:ext cx="3886200" cy="5829301"/>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Tree>
    <p:extLst>
      <p:ext uri="{BB962C8B-B14F-4D97-AF65-F5344CB8AC3E}">
        <p14:creationId xmlns="" xmlns:p14="http://schemas.microsoft.com/office/powerpoint/2010/main" val="134734063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txBox="1">
            <a:spLocks/>
          </p:cNvSpPr>
          <p:nvPr/>
        </p:nvSpPr>
        <p:spPr>
          <a:xfrm>
            <a:off x="609600" y="4709652"/>
            <a:ext cx="3200400" cy="762000"/>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Wingdings" pitchFamily="2" charset="2"/>
              <a:buChar char="v"/>
              <a:defRPr sz="3200" kern="1200">
                <a:solidFill>
                  <a:schemeClr val="tx1"/>
                </a:solidFill>
                <a:latin typeface="Andale Sans for VST" pitchFamily="34" charset="0"/>
                <a:ea typeface="+mn-ea"/>
                <a:cs typeface="+mn-cs"/>
              </a:defRPr>
            </a:lvl1pPr>
            <a:lvl2pPr marL="742950" indent="-285750" algn="l" defTabSz="914400" rtl="0" eaLnBrk="1" latinLnBrk="0" hangingPunct="1">
              <a:spcBef>
                <a:spcPct val="20000"/>
              </a:spcBef>
              <a:buFont typeface="Wingdings" pitchFamily="2" charset="2"/>
              <a:buChar char="v"/>
              <a:defRPr sz="2800" kern="1200">
                <a:solidFill>
                  <a:schemeClr val="tx1"/>
                </a:solidFill>
                <a:latin typeface="Andale Sans for VST" pitchFamily="34" charset="0"/>
                <a:ea typeface="+mn-ea"/>
                <a:cs typeface="+mn-cs"/>
              </a:defRPr>
            </a:lvl2pPr>
            <a:lvl3pPr marL="1143000" indent="-228600" algn="l" defTabSz="914400" rtl="0" eaLnBrk="1" latinLnBrk="0" hangingPunct="1">
              <a:spcBef>
                <a:spcPct val="20000"/>
              </a:spcBef>
              <a:buFont typeface="Wingdings" pitchFamily="2" charset="2"/>
              <a:buChar char="v"/>
              <a:defRPr sz="2400" kern="1200">
                <a:solidFill>
                  <a:schemeClr val="tx1"/>
                </a:solidFill>
                <a:latin typeface="Andale Sans for VST" pitchFamily="34" charset="0"/>
                <a:ea typeface="+mn-ea"/>
                <a:cs typeface="+mn-cs"/>
              </a:defRPr>
            </a:lvl3pPr>
            <a:lvl4pPr marL="1600200" indent="-228600" algn="l" defTabSz="914400" rtl="0" eaLnBrk="1" latinLnBrk="0" hangingPunct="1">
              <a:spcBef>
                <a:spcPct val="20000"/>
              </a:spcBef>
              <a:buFont typeface="Wingdings" pitchFamily="2" charset="2"/>
              <a:buChar char="v"/>
              <a:defRPr sz="2000" kern="1200">
                <a:solidFill>
                  <a:schemeClr val="tx1"/>
                </a:solidFill>
                <a:latin typeface="Andale Sans for VST" pitchFamily="34" charset="0"/>
                <a:ea typeface="+mn-ea"/>
                <a:cs typeface="+mn-cs"/>
              </a:defRPr>
            </a:lvl4pPr>
            <a:lvl5pPr marL="2057400" indent="-228600" algn="l" defTabSz="914400" rtl="0" eaLnBrk="1" latinLnBrk="0" hangingPunct="1">
              <a:spcBef>
                <a:spcPct val="20000"/>
              </a:spcBef>
              <a:buFont typeface="Wingdings" pitchFamily="2" charset="2"/>
              <a:buChar char="v"/>
              <a:defRPr sz="2000" kern="1200">
                <a:solidFill>
                  <a:schemeClr val="tx1"/>
                </a:solidFill>
                <a:latin typeface="Andale Sans for VST"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4000" b="1" dirty="0" smtClean="0"/>
              <a:t>antes de</a:t>
            </a:r>
            <a:endParaRPr lang="en-US" sz="4000" b="1" dirty="0"/>
          </a:p>
        </p:txBody>
      </p:sp>
      <p:sp>
        <p:nvSpPr>
          <p:cNvPr id="5" name="Right Arrow 4"/>
          <p:cNvSpPr/>
          <p:nvPr/>
        </p:nvSpPr>
        <p:spPr>
          <a:xfrm>
            <a:off x="4191000" y="2895600"/>
            <a:ext cx="1143000" cy="609600"/>
          </a:xfrm>
          <a:prstGeom prst="rightArrow">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a:p>
        </p:txBody>
      </p:sp>
      <p:sp>
        <p:nvSpPr>
          <p:cNvPr id="13" name="Content Placeholder 2"/>
          <p:cNvSpPr txBox="1">
            <a:spLocks/>
          </p:cNvSpPr>
          <p:nvPr/>
        </p:nvSpPr>
        <p:spPr>
          <a:xfrm>
            <a:off x="537113" y="1185698"/>
            <a:ext cx="3200400" cy="762000"/>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Wingdings" pitchFamily="2" charset="2"/>
              <a:buChar char="v"/>
              <a:defRPr sz="3200" kern="1200">
                <a:solidFill>
                  <a:schemeClr val="tx1"/>
                </a:solidFill>
                <a:latin typeface="Andale Sans for VST" pitchFamily="34" charset="0"/>
                <a:ea typeface="+mn-ea"/>
                <a:cs typeface="+mn-cs"/>
              </a:defRPr>
            </a:lvl1pPr>
            <a:lvl2pPr marL="742950" indent="-285750" algn="l" defTabSz="914400" rtl="0" eaLnBrk="1" latinLnBrk="0" hangingPunct="1">
              <a:spcBef>
                <a:spcPct val="20000"/>
              </a:spcBef>
              <a:buFont typeface="Wingdings" pitchFamily="2" charset="2"/>
              <a:buChar char="v"/>
              <a:defRPr sz="2800" kern="1200">
                <a:solidFill>
                  <a:schemeClr val="tx1"/>
                </a:solidFill>
                <a:latin typeface="Andale Sans for VST" pitchFamily="34" charset="0"/>
                <a:ea typeface="+mn-ea"/>
                <a:cs typeface="+mn-cs"/>
              </a:defRPr>
            </a:lvl2pPr>
            <a:lvl3pPr marL="1143000" indent="-228600" algn="l" defTabSz="914400" rtl="0" eaLnBrk="1" latinLnBrk="0" hangingPunct="1">
              <a:spcBef>
                <a:spcPct val="20000"/>
              </a:spcBef>
              <a:buFont typeface="Wingdings" pitchFamily="2" charset="2"/>
              <a:buChar char="v"/>
              <a:defRPr sz="2400" kern="1200">
                <a:solidFill>
                  <a:schemeClr val="tx1"/>
                </a:solidFill>
                <a:latin typeface="Andale Sans for VST" pitchFamily="34" charset="0"/>
                <a:ea typeface="+mn-ea"/>
                <a:cs typeface="+mn-cs"/>
              </a:defRPr>
            </a:lvl3pPr>
            <a:lvl4pPr marL="1600200" indent="-228600" algn="l" defTabSz="914400" rtl="0" eaLnBrk="1" latinLnBrk="0" hangingPunct="1">
              <a:spcBef>
                <a:spcPct val="20000"/>
              </a:spcBef>
              <a:buFont typeface="Wingdings" pitchFamily="2" charset="2"/>
              <a:buChar char="v"/>
              <a:defRPr sz="2000" kern="1200">
                <a:solidFill>
                  <a:schemeClr val="tx1"/>
                </a:solidFill>
                <a:latin typeface="Andale Sans for VST" pitchFamily="34" charset="0"/>
                <a:ea typeface="+mn-ea"/>
                <a:cs typeface="+mn-cs"/>
              </a:defRPr>
            </a:lvl4pPr>
            <a:lvl5pPr marL="2057400" indent="-228600" algn="l" defTabSz="914400" rtl="0" eaLnBrk="1" latinLnBrk="0" hangingPunct="1">
              <a:spcBef>
                <a:spcPct val="20000"/>
              </a:spcBef>
              <a:buFont typeface="Wingdings" pitchFamily="2" charset="2"/>
              <a:buChar char="v"/>
              <a:defRPr sz="2000" kern="1200">
                <a:solidFill>
                  <a:schemeClr val="tx1"/>
                </a:solidFill>
                <a:latin typeface="Andale Sans for VST"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4000" b="1" dirty="0" smtClean="0"/>
              <a:t>before</a:t>
            </a:r>
            <a:endParaRPr lang="en-US" sz="4000" b="1" dirty="0"/>
          </a:p>
        </p:txBody>
      </p:sp>
      <p:pic>
        <p:nvPicPr>
          <p:cNvPr id="2050" name="Picture 2"/>
          <p:cNvPicPr>
            <a:picLocks noChangeAspect="1" noChangeArrowheads="1"/>
          </p:cNvPicPr>
          <p:nvPr/>
        </p:nvPicPr>
        <p:blipFill rotWithShape="1">
          <a:blip r:embed="rId3" cstate="print">
            <a:extLst>
              <a:ext uri="{28A0092B-C50C-407E-A947-70E740481C1C}">
                <a14:useLocalDpi xmlns="" xmlns:a14="http://schemas.microsoft.com/office/drawing/2010/main" val="0"/>
              </a:ext>
            </a:extLst>
          </a:blip>
          <a:srcRect l="6009" r="5810"/>
          <a:stretch/>
        </p:blipFill>
        <p:spPr bwMode="auto">
          <a:xfrm>
            <a:off x="394137" y="1971675"/>
            <a:ext cx="3547241" cy="2676525"/>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pic>
        <p:nvPicPr>
          <p:cNvPr id="2051" name="Picture 3"/>
          <p:cNvPicPr>
            <a:picLocks noChangeAspect="1" noChangeArrowheads="1"/>
          </p:cNvPicPr>
          <p:nvPr/>
        </p:nvPicPr>
        <p:blipFill rotWithShape="1">
          <a:blip r:embed="rId4" cstate="print">
            <a:extLst>
              <a:ext uri="{28A0092B-C50C-407E-A947-70E740481C1C}">
                <a14:useLocalDpi xmlns="" xmlns:a14="http://schemas.microsoft.com/office/drawing/2010/main" val="0"/>
              </a:ext>
            </a:extLst>
          </a:blip>
          <a:srcRect t="5714"/>
          <a:stretch/>
        </p:blipFill>
        <p:spPr bwMode="auto">
          <a:xfrm>
            <a:off x="5507421" y="1752600"/>
            <a:ext cx="3331779" cy="3369746"/>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Tree>
    <p:extLst>
      <p:ext uri="{BB962C8B-B14F-4D97-AF65-F5344CB8AC3E}">
        <p14:creationId xmlns="" xmlns:p14="http://schemas.microsoft.com/office/powerpoint/2010/main" val="44861451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txBox="1">
            <a:spLocks/>
          </p:cNvSpPr>
          <p:nvPr/>
        </p:nvSpPr>
        <p:spPr>
          <a:xfrm>
            <a:off x="566548" y="4543416"/>
            <a:ext cx="3200400" cy="762000"/>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Wingdings" pitchFamily="2" charset="2"/>
              <a:buChar char="v"/>
              <a:defRPr sz="3200" kern="1200">
                <a:solidFill>
                  <a:schemeClr val="tx1"/>
                </a:solidFill>
                <a:latin typeface="Andale Sans for VST" pitchFamily="34" charset="0"/>
                <a:ea typeface="+mn-ea"/>
                <a:cs typeface="+mn-cs"/>
              </a:defRPr>
            </a:lvl1pPr>
            <a:lvl2pPr marL="742950" indent="-285750" algn="l" defTabSz="914400" rtl="0" eaLnBrk="1" latinLnBrk="0" hangingPunct="1">
              <a:spcBef>
                <a:spcPct val="20000"/>
              </a:spcBef>
              <a:buFont typeface="Wingdings" pitchFamily="2" charset="2"/>
              <a:buChar char="v"/>
              <a:defRPr sz="2800" kern="1200">
                <a:solidFill>
                  <a:schemeClr val="tx1"/>
                </a:solidFill>
                <a:latin typeface="Andale Sans for VST" pitchFamily="34" charset="0"/>
                <a:ea typeface="+mn-ea"/>
                <a:cs typeface="+mn-cs"/>
              </a:defRPr>
            </a:lvl2pPr>
            <a:lvl3pPr marL="1143000" indent="-228600" algn="l" defTabSz="914400" rtl="0" eaLnBrk="1" latinLnBrk="0" hangingPunct="1">
              <a:spcBef>
                <a:spcPct val="20000"/>
              </a:spcBef>
              <a:buFont typeface="Wingdings" pitchFamily="2" charset="2"/>
              <a:buChar char="v"/>
              <a:defRPr sz="2400" kern="1200">
                <a:solidFill>
                  <a:schemeClr val="tx1"/>
                </a:solidFill>
                <a:latin typeface="Andale Sans for VST" pitchFamily="34" charset="0"/>
                <a:ea typeface="+mn-ea"/>
                <a:cs typeface="+mn-cs"/>
              </a:defRPr>
            </a:lvl3pPr>
            <a:lvl4pPr marL="1600200" indent="-228600" algn="l" defTabSz="914400" rtl="0" eaLnBrk="1" latinLnBrk="0" hangingPunct="1">
              <a:spcBef>
                <a:spcPct val="20000"/>
              </a:spcBef>
              <a:buFont typeface="Wingdings" pitchFamily="2" charset="2"/>
              <a:buChar char="v"/>
              <a:defRPr sz="2000" kern="1200">
                <a:solidFill>
                  <a:schemeClr val="tx1"/>
                </a:solidFill>
                <a:latin typeface="Andale Sans for VST" pitchFamily="34" charset="0"/>
                <a:ea typeface="+mn-ea"/>
                <a:cs typeface="+mn-cs"/>
              </a:defRPr>
            </a:lvl4pPr>
            <a:lvl5pPr marL="2057400" indent="-228600" algn="l" defTabSz="914400" rtl="0" eaLnBrk="1" latinLnBrk="0" hangingPunct="1">
              <a:spcBef>
                <a:spcPct val="20000"/>
              </a:spcBef>
              <a:buFont typeface="Wingdings" pitchFamily="2" charset="2"/>
              <a:buChar char="v"/>
              <a:defRPr sz="2000" kern="1200">
                <a:solidFill>
                  <a:schemeClr val="tx1"/>
                </a:solidFill>
                <a:latin typeface="Andale Sans for VST"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4000" b="1" dirty="0" smtClean="0"/>
              <a:t>antes de</a:t>
            </a:r>
            <a:endParaRPr lang="en-US" sz="4000" b="1" dirty="0"/>
          </a:p>
        </p:txBody>
      </p:sp>
      <p:sp>
        <p:nvSpPr>
          <p:cNvPr id="16" name="Right Arrow 15"/>
          <p:cNvSpPr/>
          <p:nvPr/>
        </p:nvSpPr>
        <p:spPr>
          <a:xfrm>
            <a:off x="4038600" y="2908738"/>
            <a:ext cx="1143000" cy="609600"/>
          </a:xfrm>
          <a:prstGeom prst="rightArrow">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a:p>
        </p:txBody>
      </p:sp>
      <p:pic>
        <p:nvPicPr>
          <p:cNvPr id="4100" name="Picture 4" descr="C:\Users\THEHAY~1\AppData\Local\Temp\78489315.jpg"/>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5334000" y="1933903"/>
            <a:ext cx="3628588" cy="2409497"/>
          </a:xfrm>
          <a:prstGeom prst="rect">
            <a:avLst/>
          </a:prstGeom>
          <a:noFill/>
          <a:extLst>
            <a:ext uri="{909E8E84-426E-40DD-AFC4-6F175D3DCCD1}">
              <a14:hiddenFill xmlns="" xmlns:a14="http://schemas.microsoft.com/office/drawing/2010/main">
                <a:solidFill>
                  <a:srgbClr val="FFFFFF"/>
                </a:solidFill>
              </a14:hiddenFill>
            </a:ext>
          </a:extLst>
        </p:spPr>
      </p:pic>
      <p:sp>
        <p:nvSpPr>
          <p:cNvPr id="13" name="Content Placeholder 2"/>
          <p:cNvSpPr txBox="1">
            <a:spLocks/>
          </p:cNvSpPr>
          <p:nvPr/>
        </p:nvSpPr>
        <p:spPr>
          <a:xfrm>
            <a:off x="533400" y="1045779"/>
            <a:ext cx="3200400" cy="762000"/>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Wingdings" pitchFamily="2" charset="2"/>
              <a:buChar char="v"/>
              <a:defRPr sz="3200" kern="1200">
                <a:solidFill>
                  <a:schemeClr val="tx1"/>
                </a:solidFill>
                <a:latin typeface="Andale Sans for VST" pitchFamily="34" charset="0"/>
                <a:ea typeface="+mn-ea"/>
                <a:cs typeface="+mn-cs"/>
              </a:defRPr>
            </a:lvl1pPr>
            <a:lvl2pPr marL="742950" indent="-285750" algn="l" defTabSz="914400" rtl="0" eaLnBrk="1" latinLnBrk="0" hangingPunct="1">
              <a:spcBef>
                <a:spcPct val="20000"/>
              </a:spcBef>
              <a:buFont typeface="Wingdings" pitchFamily="2" charset="2"/>
              <a:buChar char="v"/>
              <a:defRPr sz="2800" kern="1200">
                <a:solidFill>
                  <a:schemeClr val="tx1"/>
                </a:solidFill>
                <a:latin typeface="Andale Sans for VST" pitchFamily="34" charset="0"/>
                <a:ea typeface="+mn-ea"/>
                <a:cs typeface="+mn-cs"/>
              </a:defRPr>
            </a:lvl2pPr>
            <a:lvl3pPr marL="1143000" indent="-228600" algn="l" defTabSz="914400" rtl="0" eaLnBrk="1" latinLnBrk="0" hangingPunct="1">
              <a:spcBef>
                <a:spcPct val="20000"/>
              </a:spcBef>
              <a:buFont typeface="Wingdings" pitchFamily="2" charset="2"/>
              <a:buChar char="v"/>
              <a:defRPr sz="2400" kern="1200">
                <a:solidFill>
                  <a:schemeClr val="tx1"/>
                </a:solidFill>
                <a:latin typeface="Andale Sans for VST" pitchFamily="34" charset="0"/>
                <a:ea typeface="+mn-ea"/>
                <a:cs typeface="+mn-cs"/>
              </a:defRPr>
            </a:lvl3pPr>
            <a:lvl4pPr marL="1600200" indent="-228600" algn="l" defTabSz="914400" rtl="0" eaLnBrk="1" latinLnBrk="0" hangingPunct="1">
              <a:spcBef>
                <a:spcPct val="20000"/>
              </a:spcBef>
              <a:buFont typeface="Wingdings" pitchFamily="2" charset="2"/>
              <a:buChar char="v"/>
              <a:defRPr sz="2000" kern="1200">
                <a:solidFill>
                  <a:schemeClr val="tx1"/>
                </a:solidFill>
                <a:latin typeface="Andale Sans for VST" pitchFamily="34" charset="0"/>
                <a:ea typeface="+mn-ea"/>
                <a:cs typeface="+mn-cs"/>
              </a:defRPr>
            </a:lvl4pPr>
            <a:lvl5pPr marL="2057400" indent="-228600" algn="l" defTabSz="914400" rtl="0" eaLnBrk="1" latinLnBrk="0" hangingPunct="1">
              <a:spcBef>
                <a:spcPct val="20000"/>
              </a:spcBef>
              <a:buFont typeface="Wingdings" pitchFamily="2" charset="2"/>
              <a:buChar char="v"/>
              <a:defRPr sz="2000" kern="1200">
                <a:solidFill>
                  <a:schemeClr val="tx1"/>
                </a:solidFill>
                <a:latin typeface="Andale Sans for VST"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4000" b="1" dirty="0" smtClean="0"/>
              <a:t>before</a:t>
            </a:r>
            <a:endParaRPr lang="en-US" sz="4000" b="1" dirty="0"/>
          </a:p>
        </p:txBody>
      </p:sp>
      <p:pic>
        <p:nvPicPr>
          <p:cNvPr id="3074" name="Picture 2"/>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228601" y="2010104"/>
            <a:ext cx="3614244" cy="2409496"/>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Tree>
    <p:extLst>
      <p:ext uri="{BB962C8B-B14F-4D97-AF65-F5344CB8AC3E}">
        <p14:creationId xmlns="" xmlns:p14="http://schemas.microsoft.com/office/powerpoint/2010/main" val="275209111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2895600" y="76200"/>
            <a:ext cx="3200400" cy="762000"/>
          </a:xfrm>
        </p:spPr>
        <p:txBody>
          <a:bodyPr>
            <a:noAutofit/>
          </a:bodyPr>
          <a:lstStyle/>
          <a:p>
            <a:pPr marL="0" indent="0" algn="ctr">
              <a:buNone/>
            </a:pPr>
            <a:r>
              <a:rPr lang="en-US" sz="4000" b="1" dirty="0" smtClean="0"/>
              <a:t>first</a:t>
            </a:r>
            <a:endParaRPr lang="en-US" sz="4000" b="1" dirty="0"/>
          </a:p>
        </p:txBody>
      </p:sp>
      <p:sp>
        <p:nvSpPr>
          <p:cNvPr id="14" name="Content Placeholder 2"/>
          <p:cNvSpPr txBox="1">
            <a:spLocks/>
          </p:cNvSpPr>
          <p:nvPr/>
        </p:nvSpPr>
        <p:spPr>
          <a:xfrm>
            <a:off x="2895600" y="6096000"/>
            <a:ext cx="3200400" cy="762000"/>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Wingdings" pitchFamily="2" charset="2"/>
              <a:buChar char="v"/>
              <a:defRPr sz="3200" kern="1200">
                <a:solidFill>
                  <a:schemeClr val="tx1"/>
                </a:solidFill>
                <a:latin typeface="Andale Sans for VST" pitchFamily="34" charset="0"/>
                <a:ea typeface="+mn-ea"/>
                <a:cs typeface="+mn-cs"/>
              </a:defRPr>
            </a:lvl1pPr>
            <a:lvl2pPr marL="742950" indent="-285750" algn="l" defTabSz="914400" rtl="0" eaLnBrk="1" latinLnBrk="0" hangingPunct="1">
              <a:spcBef>
                <a:spcPct val="20000"/>
              </a:spcBef>
              <a:buFont typeface="Wingdings" pitchFamily="2" charset="2"/>
              <a:buChar char="v"/>
              <a:defRPr sz="2800" kern="1200">
                <a:solidFill>
                  <a:schemeClr val="tx1"/>
                </a:solidFill>
                <a:latin typeface="Andale Sans for VST" pitchFamily="34" charset="0"/>
                <a:ea typeface="+mn-ea"/>
                <a:cs typeface="+mn-cs"/>
              </a:defRPr>
            </a:lvl2pPr>
            <a:lvl3pPr marL="1143000" indent="-228600" algn="l" defTabSz="914400" rtl="0" eaLnBrk="1" latinLnBrk="0" hangingPunct="1">
              <a:spcBef>
                <a:spcPct val="20000"/>
              </a:spcBef>
              <a:buFont typeface="Wingdings" pitchFamily="2" charset="2"/>
              <a:buChar char="v"/>
              <a:defRPr sz="2400" kern="1200">
                <a:solidFill>
                  <a:schemeClr val="tx1"/>
                </a:solidFill>
                <a:latin typeface="Andale Sans for VST" pitchFamily="34" charset="0"/>
                <a:ea typeface="+mn-ea"/>
                <a:cs typeface="+mn-cs"/>
              </a:defRPr>
            </a:lvl3pPr>
            <a:lvl4pPr marL="1600200" indent="-228600" algn="l" defTabSz="914400" rtl="0" eaLnBrk="1" latinLnBrk="0" hangingPunct="1">
              <a:spcBef>
                <a:spcPct val="20000"/>
              </a:spcBef>
              <a:buFont typeface="Wingdings" pitchFamily="2" charset="2"/>
              <a:buChar char="v"/>
              <a:defRPr sz="2000" kern="1200">
                <a:solidFill>
                  <a:schemeClr val="tx1"/>
                </a:solidFill>
                <a:latin typeface="Andale Sans for VST" pitchFamily="34" charset="0"/>
                <a:ea typeface="+mn-ea"/>
                <a:cs typeface="+mn-cs"/>
              </a:defRPr>
            </a:lvl4pPr>
            <a:lvl5pPr marL="2057400" indent="-228600" algn="l" defTabSz="914400" rtl="0" eaLnBrk="1" latinLnBrk="0" hangingPunct="1">
              <a:spcBef>
                <a:spcPct val="20000"/>
              </a:spcBef>
              <a:buFont typeface="Wingdings" pitchFamily="2" charset="2"/>
              <a:buChar char="v"/>
              <a:defRPr sz="2000" kern="1200">
                <a:solidFill>
                  <a:schemeClr val="tx1"/>
                </a:solidFill>
                <a:latin typeface="Andale Sans for VST"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Wingdings" pitchFamily="2" charset="2"/>
              <a:buNone/>
            </a:pPr>
            <a:r>
              <a:rPr lang="en-US" sz="4000" b="1" dirty="0" err="1" smtClean="0"/>
              <a:t>primero</a:t>
            </a:r>
            <a:endParaRPr lang="en-US" sz="4000" b="1" dirty="0"/>
          </a:p>
        </p:txBody>
      </p:sp>
      <p:pic>
        <p:nvPicPr>
          <p:cNvPr id="4098" name="Picture 2"/>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447880" y="1539666"/>
            <a:ext cx="2275556" cy="3413334"/>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pic>
        <p:nvPicPr>
          <p:cNvPr id="4099" name="Picture 3"/>
          <p:cNvPicPr>
            <a:picLocks noChangeAspect="1" noChangeArrowheads="1"/>
          </p:cNvPicPr>
          <p:nvPr/>
        </p:nvPicPr>
        <p:blipFill rotWithShape="1">
          <a:blip r:embed="rId4" cstate="print">
            <a:extLst>
              <a:ext uri="{28A0092B-C50C-407E-A947-70E740481C1C}">
                <a14:useLocalDpi xmlns="" xmlns:a14="http://schemas.microsoft.com/office/drawing/2010/main" val="0"/>
              </a:ext>
            </a:extLst>
          </a:blip>
          <a:srcRect l="15848" r="4614"/>
          <a:stretch/>
        </p:blipFill>
        <p:spPr bwMode="auto">
          <a:xfrm>
            <a:off x="3087692" y="1524000"/>
            <a:ext cx="2627308" cy="3441502"/>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pic>
        <p:nvPicPr>
          <p:cNvPr id="4100" name="Picture 4"/>
          <p:cNvPicPr>
            <a:picLocks noChangeAspect="1" noChangeArrowheads="1"/>
          </p:cNvPicPr>
          <p:nvPr/>
        </p:nvPicPr>
        <p:blipFill rotWithShape="1">
          <a:blip r:embed="rId5" cstate="print">
            <a:extLst>
              <a:ext uri="{28A0092B-C50C-407E-A947-70E740481C1C}">
                <a14:useLocalDpi xmlns="" xmlns:a14="http://schemas.microsoft.com/office/drawing/2010/main" val="0"/>
              </a:ext>
            </a:extLst>
          </a:blip>
          <a:srcRect l="11745" r="7222"/>
          <a:stretch/>
        </p:blipFill>
        <p:spPr bwMode="auto">
          <a:xfrm>
            <a:off x="6019800" y="1524000"/>
            <a:ext cx="2932385" cy="344805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Tree>
    <p:extLst>
      <p:ext uri="{BB962C8B-B14F-4D97-AF65-F5344CB8AC3E}">
        <p14:creationId xmlns="" xmlns:p14="http://schemas.microsoft.com/office/powerpoint/2010/main" val="200863696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2997225" y="0"/>
            <a:ext cx="3200400" cy="762000"/>
          </a:xfrm>
        </p:spPr>
        <p:txBody>
          <a:bodyPr>
            <a:noAutofit/>
          </a:bodyPr>
          <a:lstStyle/>
          <a:p>
            <a:pPr marL="0" indent="0" algn="ctr">
              <a:buNone/>
            </a:pPr>
            <a:r>
              <a:rPr lang="en-US" sz="4000" b="1" dirty="0" smtClean="0"/>
              <a:t>last</a:t>
            </a:r>
            <a:endParaRPr lang="en-US" sz="4000" b="1" dirty="0"/>
          </a:p>
        </p:txBody>
      </p:sp>
      <p:sp>
        <p:nvSpPr>
          <p:cNvPr id="8" name="Content Placeholder 2"/>
          <p:cNvSpPr txBox="1">
            <a:spLocks/>
          </p:cNvSpPr>
          <p:nvPr/>
        </p:nvSpPr>
        <p:spPr>
          <a:xfrm>
            <a:off x="3276600" y="6096000"/>
            <a:ext cx="3200400" cy="762000"/>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Wingdings" pitchFamily="2" charset="2"/>
              <a:buChar char="v"/>
              <a:defRPr sz="3200" kern="1200">
                <a:solidFill>
                  <a:schemeClr val="tx1"/>
                </a:solidFill>
                <a:latin typeface="Andale Sans for VST" pitchFamily="34" charset="0"/>
                <a:ea typeface="+mn-ea"/>
                <a:cs typeface="+mn-cs"/>
              </a:defRPr>
            </a:lvl1pPr>
            <a:lvl2pPr marL="742950" indent="-285750" algn="l" defTabSz="914400" rtl="0" eaLnBrk="1" latinLnBrk="0" hangingPunct="1">
              <a:spcBef>
                <a:spcPct val="20000"/>
              </a:spcBef>
              <a:buFont typeface="Wingdings" pitchFamily="2" charset="2"/>
              <a:buChar char="v"/>
              <a:defRPr sz="2800" kern="1200">
                <a:solidFill>
                  <a:schemeClr val="tx1"/>
                </a:solidFill>
                <a:latin typeface="Andale Sans for VST" pitchFamily="34" charset="0"/>
                <a:ea typeface="+mn-ea"/>
                <a:cs typeface="+mn-cs"/>
              </a:defRPr>
            </a:lvl2pPr>
            <a:lvl3pPr marL="1143000" indent="-228600" algn="l" defTabSz="914400" rtl="0" eaLnBrk="1" latinLnBrk="0" hangingPunct="1">
              <a:spcBef>
                <a:spcPct val="20000"/>
              </a:spcBef>
              <a:buFont typeface="Wingdings" pitchFamily="2" charset="2"/>
              <a:buChar char="v"/>
              <a:defRPr sz="2400" kern="1200">
                <a:solidFill>
                  <a:schemeClr val="tx1"/>
                </a:solidFill>
                <a:latin typeface="Andale Sans for VST" pitchFamily="34" charset="0"/>
                <a:ea typeface="+mn-ea"/>
                <a:cs typeface="+mn-cs"/>
              </a:defRPr>
            </a:lvl3pPr>
            <a:lvl4pPr marL="1600200" indent="-228600" algn="l" defTabSz="914400" rtl="0" eaLnBrk="1" latinLnBrk="0" hangingPunct="1">
              <a:spcBef>
                <a:spcPct val="20000"/>
              </a:spcBef>
              <a:buFont typeface="Wingdings" pitchFamily="2" charset="2"/>
              <a:buChar char="v"/>
              <a:defRPr sz="2000" kern="1200">
                <a:solidFill>
                  <a:schemeClr val="tx1"/>
                </a:solidFill>
                <a:latin typeface="Andale Sans for VST" pitchFamily="34" charset="0"/>
                <a:ea typeface="+mn-ea"/>
                <a:cs typeface="+mn-cs"/>
              </a:defRPr>
            </a:lvl4pPr>
            <a:lvl5pPr marL="2057400" indent="-228600" algn="l" defTabSz="914400" rtl="0" eaLnBrk="1" latinLnBrk="0" hangingPunct="1">
              <a:spcBef>
                <a:spcPct val="20000"/>
              </a:spcBef>
              <a:buFont typeface="Wingdings" pitchFamily="2" charset="2"/>
              <a:buChar char="v"/>
              <a:defRPr sz="2000" kern="1200">
                <a:solidFill>
                  <a:schemeClr val="tx1"/>
                </a:solidFill>
                <a:latin typeface="Andale Sans for VST"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4000" b="1" dirty="0" err="1"/>
              <a:t>último</a:t>
            </a:r>
            <a:endParaRPr lang="en-US" sz="4000" b="1" dirty="0"/>
          </a:p>
        </p:txBody>
      </p:sp>
      <p:pic>
        <p:nvPicPr>
          <p:cNvPr id="5122" name="Picture 2"/>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609600" y="1447800"/>
            <a:ext cx="2410385" cy="3414712"/>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pic>
        <p:nvPicPr>
          <p:cNvPr id="5123" name="Picture 3"/>
          <p:cNvPicPr>
            <a:picLocks noChangeAspect="1" noChangeArrowheads="1"/>
          </p:cNvPicPr>
          <p:nvPr/>
        </p:nvPicPr>
        <p:blipFill rotWithShape="1">
          <a:blip r:embed="rId4" cstate="print">
            <a:extLst>
              <a:ext uri="{28A0092B-C50C-407E-A947-70E740481C1C}">
                <a14:useLocalDpi xmlns="" xmlns:a14="http://schemas.microsoft.com/office/drawing/2010/main" val="0"/>
              </a:ext>
            </a:extLst>
          </a:blip>
          <a:srcRect b="2199"/>
          <a:stretch/>
        </p:blipFill>
        <p:spPr bwMode="auto">
          <a:xfrm>
            <a:off x="6324600" y="1447800"/>
            <a:ext cx="2438400" cy="3411733"/>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pic>
        <p:nvPicPr>
          <p:cNvPr id="5124" name="Picture 4"/>
          <p:cNvPicPr>
            <a:picLocks noChangeAspect="1" noChangeArrowheads="1"/>
          </p:cNvPicPr>
          <p:nvPr/>
        </p:nvPicPr>
        <p:blipFill>
          <a:blip r:embed="rId5" cstate="print">
            <a:extLst>
              <a:ext uri="{28A0092B-C50C-407E-A947-70E740481C1C}">
                <a14:useLocalDpi xmlns="" xmlns:a14="http://schemas.microsoft.com/office/drawing/2010/main" val="0"/>
              </a:ext>
            </a:extLst>
          </a:blip>
          <a:srcRect/>
          <a:stretch>
            <a:fillRect/>
          </a:stretch>
        </p:blipFill>
        <p:spPr bwMode="auto">
          <a:xfrm>
            <a:off x="3429000" y="1450944"/>
            <a:ext cx="2476183" cy="3425856"/>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Tree>
    <p:extLst>
      <p:ext uri="{BB962C8B-B14F-4D97-AF65-F5344CB8AC3E}">
        <p14:creationId xmlns="" xmlns:p14="http://schemas.microsoft.com/office/powerpoint/2010/main" val="44861451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533400" y="533400"/>
            <a:ext cx="3200400" cy="762000"/>
          </a:xfrm>
        </p:spPr>
        <p:txBody>
          <a:bodyPr>
            <a:noAutofit/>
          </a:bodyPr>
          <a:lstStyle/>
          <a:p>
            <a:pPr marL="0" indent="0">
              <a:buNone/>
            </a:pPr>
            <a:r>
              <a:rPr lang="en-US" sz="4000" b="1" dirty="0" smtClean="0"/>
              <a:t>soon</a:t>
            </a:r>
            <a:endParaRPr lang="en-US" sz="4000" b="1" dirty="0"/>
          </a:p>
        </p:txBody>
      </p:sp>
      <p:sp>
        <p:nvSpPr>
          <p:cNvPr id="5" name="Content Placeholder 2"/>
          <p:cNvSpPr txBox="1">
            <a:spLocks/>
          </p:cNvSpPr>
          <p:nvPr/>
        </p:nvSpPr>
        <p:spPr>
          <a:xfrm>
            <a:off x="533400" y="6019800"/>
            <a:ext cx="3200400" cy="762000"/>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Wingdings" pitchFamily="2" charset="2"/>
              <a:buChar char="v"/>
              <a:defRPr sz="3200" kern="1200">
                <a:solidFill>
                  <a:schemeClr val="tx1"/>
                </a:solidFill>
                <a:latin typeface="Andale Sans for VST" pitchFamily="34" charset="0"/>
                <a:ea typeface="+mn-ea"/>
                <a:cs typeface="+mn-cs"/>
              </a:defRPr>
            </a:lvl1pPr>
            <a:lvl2pPr marL="742950" indent="-285750" algn="l" defTabSz="914400" rtl="0" eaLnBrk="1" latinLnBrk="0" hangingPunct="1">
              <a:spcBef>
                <a:spcPct val="20000"/>
              </a:spcBef>
              <a:buFont typeface="Wingdings" pitchFamily="2" charset="2"/>
              <a:buChar char="v"/>
              <a:defRPr sz="2800" kern="1200">
                <a:solidFill>
                  <a:schemeClr val="tx1"/>
                </a:solidFill>
                <a:latin typeface="Andale Sans for VST" pitchFamily="34" charset="0"/>
                <a:ea typeface="+mn-ea"/>
                <a:cs typeface="+mn-cs"/>
              </a:defRPr>
            </a:lvl2pPr>
            <a:lvl3pPr marL="1143000" indent="-228600" algn="l" defTabSz="914400" rtl="0" eaLnBrk="1" latinLnBrk="0" hangingPunct="1">
              <a:spcBef>
                <a:spcPct val="20000"/>
              </a:spcBef>
              <a:buFont typeface="Wingdings" pitchFamily="2" charset="2"/>
              <a:buChar char="v"/>
              <a:defRPr sz="2400" kern="1200">
                <a:solidFill>
                  <a:schemeClr val="tx1"/>
                </a:solidFill>
                <a:latin typeface="Andale Sans for VST" pitchFamily="34" charset="0"/>
                <a:ea typeface="+mn-ea"/>
                <a:cs typeface="+mn-cs"/>
              </a:defRPr>
            </a:lvl3pPr>
            <a:lvl4pPr marL="1600200" indent="-228600" algn="l" defTabSz="914400" rtl="0" eaLnBrk="1" latinLnBrk="0" hangingPunct="1">
              <a:spcBef>
                <a:spcPct val="20000"/>
              </a:spcBef>
              <a:buFont typeface="Wingdings" pitchFamily="2" charset="2"/>
              <a:buChar char="v"/>
              <a:defRPr sz="2000" kern="1200">
                <a:solidFill>
                  <a:schemeClr val="tx1"/>
                </a:solidFill>
                <a:latin typeface="Andale Sans for VST" pitchFamily="34" charset="0"/>
                <a:ea typeface="+mn-ea"/>
                <a:cs typeface="+mn-cs"/>
              </a:defRPr>
            </a:lvl4pPr>
            <a:lvl5pPr marL="2057400" indent="-228600" algn="l" defTabSz="914400" rtl="0" eaLnBrk="1" latinLnBrk="0" hangingPunct="1">
              <a:spcBef>
                <a:spcPct val="20000"/>
              </a:spcBef>
              <a:buFont typeface="Wingdings" pitchFamily="2" charset="2"/>
              <a:buChar char="v"/>
              <a:defRPr sz="2000" kern="1200">
                <a:solidFill>
                  <a:schemeClr val="tx1"/>
                </a:solidFill>
                <a:latin typeface="Andale Sans for VST"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Wingdings" pitchFamily="2" charset="2"/>
              <a:buNone/>
            </a:pPr>
            <a:r>
              <a:rPr lang="en-US" sz="4000" b="1" dirty="0" smtClean="0"/>
              <a:t>pronto</a:t>
            </a:r>
            <a:endParaRPr lang="en-US" sz="4000" b="1" dirty="0"/>
          </a:p>
        </p:txBody>
      </p:sp>
      <p:pic>
        <p:nvPicPr>
          <p:cNvPr id="6146" name="Picture 2"/>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2967038" y="1014413"/>
            <a:ext cx="3209925" cy="4829175"/>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Tree>
    <p:extLst>
      <p:ext uri="{BB962C8B-B14F-4D97-AF65-F5344CB8AC3E}">
        <p14:creationId xmlns="" xmlns:p14="http://schemas.microsoft.com/office/powerpoint/2010/main" val="448614511"/>
      </p:ext>
    </p:extLst>
  </p:cSld>
  <p:clrMapOvr>
    <a:masterClrMapping/>
  </p:clrMapOvr>
</p:sld>
</file>

<file path=ppt/theme/theme1.xml><?xml version="1.0" encoding="utf-8"?>
<a:theme xmlns:a="http://schemas.openxmlformats.org/drawingml/2006/main" name="SouthwestStyle">
  <a:themeElements>
    <a:clrScheme name="Executive">
      <a:dk1>
        <a:sysClr val="windowText" lastClr="000000"/>
      </a:dk1>
      <a:lt1>
        <a:sysClr val="window" lastClr="FFFFFF"/>
      </a:lt1>
      <a:dk2>
        <a:srgbClr val="2F5897"/>
      </a:dk2>
      <a:lt2>
        <a:srgbClr val="E4E9EF"/>
      </a:lt2>
      <a:accent1>
        <a:srgbClr val="6076B4"/>
      </a:accent1>
      <a:accent2>
        <a:srgbClr val="9C5252"/>
      </a:accent2>
      <a:accent3>
        <a:srgbClr val="E68422"/>
      </a:accent3>
      <a:accent4>
        <a:srgbClr val="846648"/>
      </a:accent4>
      <a:accent5>
        <a:srgbClr val="63891F"/>
      </a:accent5>
      <a:accent6>
        <a:srgbClr val="758085"/>
      </a:accent6>
      <a:hlink>
        <a:srgbClr val="3399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SouthwestStyle</Template>
  <TotalTime>2416</TotalTime>
  <Words>196</Words>
  <Application>Microsoft Office PowerPoint</Application>
  <PresentationFormat>On-screen Show (4:3)</PresentationFormat>
  <Paragraphs>81</Paragraphs>
  <Slides>6</Slides>
  <Notes>6</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SouthwestStyle</vt:lpstr>
      <vt:lpstr>Slide 1</vt:lpstr>
      <vt:lpstr>Slide 2</vt:lpstr>
      <vt:lpstr>Slide 3</vt:lpstr>
      <vt:lpstr>Slide 4</vt:lpstr>
      <vt:lpstr>Slide 5</vt:lpstr>
      <vt:lpstr>Slide 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Burro’s Tortillas</dc:title>
  <dc:creator>Erin Haynes</dc:creator>
  <cp:lastModifiedBy>Lydia Breiseth</cp:lastModifiedBy>
  <cp:revision>101</cp:revision>
  <dcterms:created xsi:type="dcterms:W3CDTF">2012-04-02T18:45:48Z</dcterms:created>
  <dcterms:modified xsi:type="dcterms:W3CDTF">2013-07-03T12:48:22Z</dcterms:modified>
</cp:coreProperties>
</file>