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7255" autoAdjust="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6E6C3-C257-4C2C-87AB-34CFEC12B686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E288B-7297-40E4-A587-F4FF55A6F9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26119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Embedded Vocabulary </a:t>
            </a:r>
            <a:r>
              <a:rPr lang="en-US" b="0" dirty="0" smtClean="0"/>
              <a:t>(</a:t>
            </a:r>
            <a:r>
              <a:rPr lang="en-US" b="0" i="1" dirty="0" smtClean="0"/>
              <a:t>in bold in the text</a:t>
            </a:r>
            <a:r>
              <a:rPr lang="en-US" b="0" i="0" dirty="0" smtClean="0"/>
              <a:t>)</a:t>
            </a:r>
            <a:endParaRPr lang="en-US" b="1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once upon a time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common way to start a story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nobleman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person who had high status, or position, with a king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sweet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gentle or nice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gentle-natured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someone with a nice or gentle personality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jealous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you want what someone else has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couldn’t stand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doesn’t like someone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selfish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someone who only cares about themself and doesn’t care about anyone else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chores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-a job around the house</a:t>
            </a:r>
          </a:p>
          <a:p>
            <a:endParaRPr lang="en-US" b="1" dirty="0" smtClean="0"/>
          </a:p>
          <a:p>
            <a:r>
              <a:rPr lang="en-US" b="1" dirty="0" smtClean="0"/>
              <a:t>Comprehension</a:t>
            </a:r>
            <a:r>
              <a:rPr lang="en-US" b="1" baseline="0" dirty="0" smtClean="0"/>
              <a:t> Questions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happened to the nobleman’s wife? 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Anticipated response: The nobleman’s wife died.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did he do when she died? 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Anticipated response: He married another wife.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 can describe his first wife? 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Anticipated response: She was sweet and gentle.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 can describe his second wife? 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Anticipated response: She was mean and jealous.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did he think she was like before he married her? 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Anticipated response: He thought she was sweet and gentle, like his first wife.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 was the new wife’s stepdaughter? 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Anticipated response: Cinderella.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did the stepmother treat her stepdaughter, Cinderella? 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Anticipated response: The stepmother gave Cinderella rags to wear and made her do all of the chores.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did the new wife treat her stepdaughter, Cinderella, so badly? 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Anticipated response: Cinderella was so pleasing that she made the stepmother’s own daughters look silly and selfish.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 can name the four people in this picture? 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 sure they name Cinderella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.]</a:t>
            </a: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E288B-7297-40E4-A587-F4FF55A6F9A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47238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Embedded Vocabulary </a:t>
            </a:r>
            <a:r>
              <a:rPr lang="en-US" b="0" dirty="0" smtClean="0"/>
              <a:t>(</a:t>
            </a:r>
            <a:r>
              <a:rPr lang="en-US" b="0" i="1" dirty="0" smtClean="0"/>
              <a:t>in bold in the text</a:t>
            </a:r>
            <a:r>
              <a:rPr lang="en-US" b="0" i="0" dirty="0" smtClean="0"/>
              <a:t>)</a:t>
            </a:r>
            <a:endParaRPr lang="en-US" b="1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press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 clothes flat or smooth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E288B-7297-40E4-A587-F4FF55A6F9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77501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Embedded Vocabulary </a:t>
            </a:r>
            <a:r>
              <a:rPr lang="en-US" b="0" dirty="0" smtClean="0"/>
              <a:t>(</a:t>
            </a:r>
            <a:r>
              <a:rPr lang="en-US" b="0" i="1" dirty="0" smtClean="0"/>
              <a:t>in bold in the text</a:t>
            </a:r>
            <a:r>
              <a:rPr lang="en-US" b="0" i="0" dirty="0" smtClean="0"/>
              <a:t>)</a:t>
            </a:r>
            <a:endParaRPr lang="en-US" b="1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scrub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clean something by rubbing hard</a:t>
            </a:r>
          </a:p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Partner</a:t>
            </a: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Talk.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 the chores, or jobs, that Cinderella had to do.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Anticipated responses: sweep floors; wash, dry, and press laundry; scrub the stairs; and clean the dishes, pots, and pans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  <a:endParaRPr lang="en-US" b="1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E288B-7297-40E4-A587-F4FF55A6F9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79396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Embedded Vocabulary </a:t>
            </a:r>
            <a:r>
              <a:rPr lang="en-US" b="0" dirty="0" smtClean="0"/>
              <a:t>(</a:t>
            </a:r>
            <a:r>
              <a:rPr lang="en-US" b="0" i="1" dirty="0" smtClean="0"/>
              <a:t>in bold in the text</a:t>
            </a:r>
            <a:r>
              <a:rPr lang="en-US" b="0" i="0" dirty="0" smtClean="0"/>
              <a:t>)</a:t>
            </a:r>
            <a:endParaRPr lang="en-US" b="1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dingy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dark and dirty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attic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space in the house that is under the roof, often used to store things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lavish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expensive than necessary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luxury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something very nice, but not necessary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scold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tell someone that they’ve done something wrong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complain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say that you are unhappy about something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suffer in patient silence 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 quiet when you are unhappy</a:t>
            </a:r>
          </a:p>
          <a:p>
            <a:endParaRPr lang="en-US" b="1" dirty="0" smtClean="0"/>
          </a:p>
          <a:p>
            <a:r>
              <a:rPr lang="en-US" b="1" dirty="0" smtClean="0"/>
              <a:t>Comprehension</a:t>
            </a:r>
            <a:r>
              <a:rPr lang="en-US" b="1" baseline="0" dirty="0" smtClean="0"/>
              <a:t> Questions</a:t>
            </a:r>
          </a:p>
          <a:p>
            <a:pPr lvl="0"/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[Point to the picture of Cinderella.]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did Cinderella sleep? 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Anticipated response: She slept on a dingy mattress in the attic.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pPr lvl="0"/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[Point to the picture of the stepsisters.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did the stepsisters sleep?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Anticipated response: They slept in a lavish bedroom.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Suffer in patient silence means to be quiet when you are unhappy. Why did Cinderella suffer in silent patience?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Anticipated response: Her stepmother controlled her father, so she knew that he would scold her if she complained.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E288B-7297-40E4-A587-F4FF55A6F9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09206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5C05-C8E1-451E-B7B5-DD26F45B4141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D3A3-3BE2-4F81-BB34-5D2B56562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1814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5C05-C8E1-451E-B7B5-DD26F45B4141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D3A3-3BE2-4F81-BB34-5D2B56562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5215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5C05-C8E1-451E-B7B5-DD26F45B4141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D3A3-3BE2-4F81-BB34-5D2B56562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4438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5C05-C8E1-451E-B7B5-DD26F45B4141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D3A3-3BE2-4F81-BB34-5D2B56562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4519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5C05-C8E1-451E-B7B5-DD26F45B4141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D3A3-3BE2-4F81-BB34-5D2B56562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86941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5C05-C8E1-451E-B7B5-DD26F45B4141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D3A3-3BE2-4F81-BB34-5D2B56562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1614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5C05-C8E1-451E-B7B5-DD26F45B4141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D3A3-3BE2-4F81-BB34-5D2B56562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375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5C05-C8E1-451E-B7B5-DD26F45B4141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D3A3-3BE2-4F81-BB34-5D2B56562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7079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5C05-C8E1-451E-B7B5-DD26F45B4141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D3A3-3BE2-4F81-BB34-5D2B56562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70399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5C05-C8E1-451E-B7B5-DD26F45B4141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D3A3-3BE2-4F81-BB34-5D2B56562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5100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5C05-C8E1-451E-B7B5-DD26F45B4141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8D3A3-3BE2-4F81-BB34-5D2B56562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217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55C05-C8E1-451E-B7B5-DD26F45B4141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8D3A3-3BE2-4F81-BB34-5D2B56562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01131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3000" y="-1142998"/>
            <a:ext cx="6858001" cy="914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38400" y="3149025"/>
            <a:ext cx="426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By Barbara McClintock</a:t>
            </a:r>
            <a:endParaRPr lang="en-US" sz="3200" dirty="0">
              <a:solidFill>
                <a:schemeClr val="accent6">
                  <a:lumMod val="50000"/>
                </a:schemeClr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069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00600" y="100548"/>
            <a:ext cx="2895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Once upon a time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, a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nobleman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 lived happily with his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sweet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 and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gentle-natured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 wife and their young daughter. And when his wife died, he took another, who seemed as sweet and gentle as the first.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4731" r="28789"/>
          <a:stretch/>
        </p:blipFill>
        <p:spPr bwMode="auto">
          <a:xfrm>
            <a:off x="76198" y="129835"/>
            <a:ext cx="4687991" cy="3730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00" t="39299"/>
          <a:stretch/>
        </p:blipFill>
        <p:spPr bwMode="auto">
          <a:xfrm>
            <a:off x="7620000" y="76200"/>
            <a:ext cx="1425315" cy="3783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" y="3962400"/>
            <a:ext cx="90677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But no sooner was the wedding over than the new wife revealed herself to be the mean and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jealous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 person she truly was. She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couldn’t stand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the way her new stepdaughter’s pleasing demeanor made her own daughters look silly and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selfish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. That is why she gave her stepdaughter only rags to wear and made her do all the worst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chores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 around the house.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035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2774" y="540603"/>
            <a:ext cx="4344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The poor girl swept all the floors...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5720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...washed and dried and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pressed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 the laundry...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816091" cy="343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80992"/>
            <a:ext cx="4419600" cy="3234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5463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47774" y="762000"/>
            <a:ext cx="2820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...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scrubbed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 the stairs...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5720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...and cleaned and scoured every dish, pot, and pan.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5638800" cy="219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648" y="3048001"/>
            <a:ext cx="5005953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391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650" t="10679"/>
          <a:stretch/>
        </p:blipFill>
        <p:spPr bwMode="auto">
          <a:xfrm>
            <a:off x="76200" y="76200"/>
            <a:ext cx="4366256" cy="238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92227" y="152400"/>
            <a:ext cx="41993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At night she slept on a thin mattress in the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dingy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attic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, while her stepsisters had a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lavish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 bedroom and all the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luxuries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 they wanted.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715" y="2458387"/>
            <a:ext cx="4431085" cy="432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" y="2633008"/>
            <a:ext cx="41993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Her stepmother ruled her father with an iron fist, and the poor girl knew he would only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scold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 her if she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complained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. So she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suffered in patient silence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.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982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734</Words>
  <Application>Microsoft Office PowerPoint</Application>
  <PresentationFormat>On-screen Show (4:3)</PresentationFormat>
  <Paragraphs>54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Haynes</dc:creator>
  <cp:lastModifiedBy>Lydia Breiseth</cp:lastModifiedBy>
  <cp:revision>10</cp:revision>
  <dcterms:created xsi:type="dcterms:W3CDTF">2012-10-07T23:02:09Z</dcterms:created>
  <dcterms:modified xsi:type="dcterms:W3CDTF">2013-06-29T21:52:10Z</dcterms:modified>
</cp:coreProperties>
</file>