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5"/>
  </p:notesMasterIdLst>
  <p:sldIdLst>
    <p:sldId id="350" r:id="rId2"/>
    <p:sldId id="330" r:id="rId3"/>
    <p:sldId id="349" r:id="rId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1889" autoAdjust="0"/>
  </p:normalViewPr>
  <p:slideViewPr>
    <p:cSldViewPr>
      <p:cViewPr varScale="1">
        <p:scale>
          <a:sx n="97" d="100"/>
          <a:sy n="97" d="100"/>
        </p:scale>
        <p:origin x="-384" y="-102"/>
      </p:cViewPr>
      <p:guideLst>
        <p:guide orient="horz" pos="2160"/>
        <p:guide pos="2880"/>
      </p:guideLst>
    </p:cSldViewPr>
  </p:slideViewPr>
  <p:notesTextViewPr>
    <p:cViewPr>
      <p:scale>
        <a:sx n="1" d="1"/>
        <a:sy n="1" d="1"/>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E35816E-C9E2-4069-99EB-5EE9E54FFCB5}" type="datetimeFigureOut">
              <a:rPr lang="en-US" smtClean="0"/>
              <a:pPr/>
              <a:t>7/9/2013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973C1B6-D896-4D73-B746-13801ED6F78F}" type="slidenum">
              <a:rPr lang="en-US" smtClean="0"/>
              <a:pPr/>
              <a:t>‹#›</a:t>
            </a:fld>
            <a:endParaRPr lang="en-US"/>
          </a:p>
        </p:txBody>
      </p:sp>
    </p:spTree>
    <p:extLst>
      <p:ext uri="{BB962C8B-B14F-4D97-AF65-F5344CB8AC3E}">
        <p14:creationId xmlns="" xmlns:p14="http://schemas.microsoft.com/office/powerpoint/2010/main" val="190620328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endParaRPr lang="en-US" dirty="0"/>
          </a:p>
        </p:txBody>
      </p:sp>
      <p:sp>
        <p:nvSpPr>
          <p:cNvPr id="4" name="Slide Number Placeholder 3"/>
          <p:cNvSpPr>
            <a:spLocks noGrp="1"/>
          </p:cNvSpPr>
          <p:nvPr>
            <p:ph type="sldNum" sz="quarter" idx="10"/>
          </p:nvPr>
        </p:nvSpPr>
        <p:spPr/>
        <p:txBody>
          <a:bodyPr/>
          <a:lstStyle/>
          <a:p>
            <a:fld id="{E973C1B6-D896-4D73-B746-13801ED6F78F}" type="slidenum">
              <a:rPr lang="en-US" smtClean="0"/>
              <a:pPr/>
              <a:t>1</a:t>
            </a:fld>
            <a:endParaRPr lang="en-US"/>
          </a:p>
        </p:txBody>
      </p:sp>
    </p:spTree>
    <p:extLst>
      <p:ext uri="{BB962C8B-B14F-4D97-AF65-F5344CB8AC3E}">
        <p14:creationId xmlns:p14="http://schemas.microsoft.com/office/powerpoint/2010/main" xmlns="" val="350946920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Activity 5A</a:t>
            </a:r>
          </a:p>
          <a:p>
            <a:pPr marL="171450" lvl="0" indent="-171450">
              <a:buFont typeface="Arial" pitchFamily="34" charset="0"/>
              <a:buChar char="•"/>
            </a:pPr>
            <a:r>
              <a:rPr lang="en-US" sz="1200" kern="1200" dirty="0" smtClean="0">
                <a:solidFill>
                  <a:schemeClr val="tx1"/>
                </a:solidFill>
                <a:effectLst/>
                <a:latin typeface="+mn-lt"/>
                <a:ea typeface="+mn-ea"/>
                <a:cs typeface="+mn-cs"/>
              </a:rPr>
              <a:t>Have students turn to the content and language objectives (Student Chart 5A).</a:t>
            </a:r>
          </a:p>
          <a:p>
            <a:pPr marL="171450" lvl="0" indent="-171450">
              <a:buFont typeface="Arial" pitchFamily="34" charset="0"/>
              <a:buChar char="•"/>
            </a:pPr>
            <a:r>
              <a:rPr lang="en-US" sz="1200" kern="1200" dirty="0" smtClean="0">
                <a:solidFill>
                  <a:schemeClr val="tx1"/>
                </a:solidFill>
                <a:effectLst/>
                <a:latin typeface="+mn-lt"/>
                <a:ea typeface="+mn-ea"/>
                <a:cs typeface="+mn-cs"/>
              </a:rPr>
              <a:t>Read or have a student read the objectives aloud, one at a time.</a:t>
            </a:r>
            <a:endParaRPr lang="en-US" b="0" dirty="0"/>
          </a:p>
        </p:txBody>
      </p:sp>
      <p:sp>
        <p:nvSpPr>
          <p:cNvPr id="4" name="Slide Number Placeholder 3"/>
          <p:cNvSpPr>
            <a:spLocks noGrp="1"/>
          </p:cNvSpPr>
          <p:nvPr>
            <p:ph type="sldNum" sz="quarter" idx="10"/>
          </p:nvPr>
        </p:nvSpPr>
        <p:spPr/>
        <p:txBody>
          <a:bodyPr/>
          <a:lstStyle/>
          <a:p>
            <a:fld id="{E973C1B6-D896-4D73-B746-13801ED6F78F}" type="slidenum">
              <a:rPr lang="en-US" smtClean="0"/>
              <a:pPr/>
              <a:t>2</a:t>
            </a:fld>
            <a:endParaRPr lang="en-US"/>
          </a:p>
        </p:txBody>
      </p:sp>
    </p:spTree>
    <p:extLst>
      <p:ext uri="{BB962C8B-B14F-4D97-AF65-F5344CB8AC3E}">
        <p14:creationId xmlns="" xmlns:p14="http://schemas.microsoft.com/office/powerpoint/2010/main" val="319026240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Activity 5B</a:t>
            </a:r>
          </a:p>
          <a:p>
            <a:pPr marL="171450" lvl="0" indent="-171450">
              <a:buFont typeface="Arial" pitchFamily="34" charset="0"/>
              <a:buChar char="•"/>
            </a:pPr>
            <a:r>
              <a:rPr lang="en-US" sz="1200" kern="1200" dirty="0" smtClean="0">
                <a:solidFill>
                  <a:schemeClr val="tx1"/>
                </a:solidFill>
                <a:effectLst/>
                <a:latin typeface="+mn-lt"/>
                <a:ea typeface="+mn-ea"/>
                <a:cs typeface="+mn-cs"/>
              </a:rPr>
              <a:t>Have students turn back to Student Chart 2E, where they worked with a partner to discuss whether or not “</a:t>
            </a:r>
            <a:r>
              <a:rPr lang="en-US" sz="1200" i="0" kern="1200" dirty="0" smtClean="0">
                <a:solidFill>
                  <a:schemeClr val="tx1"/>
                </a:solidFill>
                <a:effectLst/>
                <a:latin typeface="+mn-lt"/>
                <a:ea typeface="+mn-ea"/>
                <a:cs typeface="+mn-cs"/>
              </a:rPr>
              <a:t>The Story of an Hour” </a:t>
            </a:r>
            <a:r>
              <a:rPr lang="en-US" sz="1200" kern="1200" dirty="0" smtClean="0">
                <a:solidFill>
                  <a:schemeClr val="tx1"/>
                </a:solidFill>
                <a:effectLst/>
                <a:latin typeface="+mn-lt"/>
                <a:ea typeface="+mn-ea"/>
                <a:cs typeface="+mn-cs"/>
              </a:rPr>
              <a:t>has an ironic ending.</a:t>
            </a:r>
          </a:p>
          <a:p>
            <a:pPr marL="171450" lvl="0" indent="-171450">
              <a:buFont typeface="Arial" pitchFamily="34" charset="0"/>
              <a:buChar char="•"/>
            </a:pPr>
            <a:r>
              <a:rPr lang="en-US" sz="1200" kern="1200" dirty="0" smtClean="0">
                <a:solidFill>
                  <a:schemeClr val="tx1"/>
                </a:solidFill>
                <a:effectLst/>
                <a:latin typeface="+mn-lt"/>
                <a:ea typeface="+mn-ea"/>
                <a:cs typeface="+mn-cs"/>
              </a:rPr>
              <a:t>Have students turn to a partner and discuss the examples from the text that supported their claim. </a:t>
            </a:r>
          </a:p>
          <a:p>
            <a:pPr marL="171450" lvl="0" indent="-171450">
              <a:buFont typeface="Arial" pitchFamily="34" charset="0"/>
              <a:buChar char="•"/>
            </a:pPr>
            <a:r>
              <a:rPr lang="en-US" sz="1200" kern="1200" dirty="0" smtClean="0">
                <a:solidFill>
                  <a:schemeClr val="tx1"/>
                </a:solidFill>
                <a:effectLst/>
                <a:latin typeface="+mn-lt"/>
                <a:ea typeface="+mn-ea"/>
                <a:cs typeface="+mn-cs"/>
              </a:rPr>
              <a:t>Have students turn to Student Chart 5B. They should work with a partner to fill in the graphic organizer. First, they will write their claim –tell students that it is ok to change their minds from last time. Next, they will write an example from the text that supports their claim and an explanation for why the example supports their claim.</a:t>
            </a:r>
          </a:p>
          <a:p>
            <a:pPr marL="171450" lvl="0" indent="-171450">
              <a:buFont typeface="Arial" pitchFamily="34" charset="0"/>
              <a:buChar char="•"/>
            </a:pPr>
            <a:r>
              <a:rPr lang="en-US" sz="1200" kern="1200" dirty="0" smtClean="0">
                <a:solidFill>
                  <a:schemeClr val="tx1"/>
                </a:solidFill>
                <a:effectLst/>
                <a:latin typeface="+mn-lt"/>
                <a:ea typeface="+mn-ea"/>
                <a:cs typeface="+mn-cs"/>
              </a:rPr>
              <a:t>Have students work individually to fill in the argument frame, using text from their graphic organizer. </a:t>
            </a:r>
            <a:endParaRPr lang="en-US" b="1" dirty="0"/>
          </a:p>
        </p:txBody>
      </p:sp>
      <p:sp>
        <p:nvSpPr>
          <p:cNvPr id="4" name="Slide Number Placeholder 3"/>
          <p:cNvSpPr>
            <a:spLocks noGrp="1"/>
          </p:cNvSpPr>
          <p:nvPr>
            <p:ph type="sldNum" sz="quarter" idx="10"/>
          </p:nvPr>
        </p:nvSpPr>
        <p:spPr/>
        <p:txBody>
          <a:bodyPr/>
          <a:lstStyle/>
          <a:p>
            <a:fld id="{E973C1B6-D896-4D73-B746-13801ED6F78F}" type="slidenum">
              <a:rPr lang="en-US" smtClean="0"/>
              <a:pPr/>
              <a:t>3</a:t>
            </a:fld>
            <a:endParaRPr lang="en-US"/>
          </a:p>
        </p:txBody>
      </p:sp>
    </p:spTree>
    <p:extLst>
      <p:ext uri="{BB962C8B-B14F-4D97-AF65-F5344CB8AC3E}">
        <p14:creationId xmlns="" xmlns:p14="http://schemas.microsoft.com/office/powerpoint/2010/main" val="144466518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371600" y="1859280"/>
            <a:ext cx="6400800" cy="1295400"/>
          </a:xfrm>
        </p:spPr>
        <p:txBody>
          <a:bodyPr/>
          <a:lstStyle/>
          <a:p>
            <a:r>
              <a:rPr lang="en-US" smtClean="0"/>
              <a:t>Click to edit Master title style</a:t>
            </a:r>
            <a:endParaRPr lang="en-US" dirty="0"/>
          </a:p>
        </p:txBody>
      </p:sp>
      <p:pic>
        <p:nvPicPr>
          <p:cNvPr id="8" name="Picture 7" descr="flourish2.png"/>
          <p:cNvPicPr>
            <a:picLocks noChangeAspect="1"/>
          </p:cNvPicPr>
          <p:nvPr/>
        </p:nvPicPr>
        <p:blipFill>
          <a:blip r:embed="rId2" cstate="print">
            <a:duotone>
              <a:prstClr val="black"/>
              <a:schemeClr val="tx2">
                <a:tint val="45000"/>
                <a:satMod val="400000"/>
              </a:schemeClr>
            </a:duotone>
            <a:lum bright="-14000"/>
          </a:blip>
          <a:stretch>
            <a:fillRect/>
          </a:stretch>
        </p:blipFill>
        <p:spPr>
          <a:xfrm>
            <a:off x="0" y="2801112"/>
            <a:ext cx="9144000" cy="932688"/>
          </a:xfrm>
          <a:prstGeom prst="rect">
            <a:avLst/>
          </a:prstGeom>
        </p:spPr>
      </p:pic>
      <p:sp>
        <p:nvSpPr>
          <p:cNvPr id="3" name="Subtitle 2"/>
          <p:cNvSpPr>
            <a:spLocks noGrp="1"/>
          </p:cNvSpPr>
          <p:nvPr>
            <p:ph type="subTitle" idx="1"/>
          </p:nvPr>
        </p:nvSpPr>
        <p:spPr>
          <a:xfrm>
            <a:off x="1371600" y="3429000"/>
            <a:ext cx="6400800" cy="762000"/>
          </a:xfrm>
        </p:spPr>
        <p:txBody>
          <a:bodyPr>
            <a:normAutofit/>
          </a:bodyPr>
          <a:lstStyle>
            <a:lvl1pPr marL="0" indent="0" algn="ctr">
              <a:buNone/>
              <a:defRPr sz="2000" i="1" baseline="0">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bwMode="white"/>
        <p:txBody>
          <a:bodyPr/>
          <a:lstStyle/>
          <a:p>
            <a:fld id="{7D1CFB06-8AE2-4DF3-B39A-60F2A985764B}" type="datetimeFigureOut">
              <a:rPr lang="en-US" smtClean="0"/>
              <a:pPr/>
              <a:t>7/9/2013</a:t>
            </a:fld>
            <a:endParaRPr lang="en-US"/>
          </a:p>
        </p:txBody>
      </p:sp>
      <p:sp>
        <p:nvSpPr>
          <p:cNvPr id="5" name="Footer Placeholder 4"/>
          <p:cNvSpPr>
            <a:spLocks noGrp="1"/>
          </p:cNvSpPr>
          <p:nvPr>
            <p:ph type="ftr" sz="quarter" idx="11"/>
          </p:nvPr>
        </p:nvSpPr>
        <p:spPr bwMode="white"/>
        <p:txBody>
          <a:bodyPr/>
          <a:lstStyle/>
          <a:p>
            <a:endParaRPr lang="en-US"/>
          </a:p>
        </p:txBody>
      </p:sp>
      <p:sp>
        <p:nvSpPr>
          <p:cNvPr id="6" name="Slide Number Placeholder 5"/>
          <p:cNvSpPr>
            <a:spLocks noGrp="1"/>
          </p:cNvSpPr>
          <p:nvPr>
            <p:ph type="sldNum" sz="quarter" idx="12"/>
          </p:nvPr>
        </p:nvSpPr>
        <p:spPr/>
        <p:txBody>
          <a:bodyPr/>
          <a:lstStyle/>
          <a:p>
            <a:fld id="{ED7C0BB6-E63D-4DA6-ADFD-87175D413AC8}"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D1CFB06-8AE2-4DF3-B39A-60F2A985764B}" type="datetimeFigureOut">
              <a:rPr lang="en-US" smtClean="0"/>
              <a:pPr/>
              <a:t>7/9/2013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D7C0BB6-E63D-4DA6-ADFD-87175D413AC8}"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209041"/>
            <a:ext cx="1295400" cy="4318000"/>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295400" y="1219199"/>
            <a:ext cx="5181600" cy="4267201"/>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7D1CFB06-8AE2-4DF3-B39A-60F2A985764B}" type="datetimeFigureOut">
              <a:rPr lang="en-US" smtClean="0"/>
              <a:pPr/>
              <a:t>7/9/2013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D7C0BB6-E63D-4DA6-ADFD-87175D413AC8}"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1371600" y="2438400"/>
            <a:ext cx="6400800" cy="3048001"/>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7D1CFB06-8AE2-4DF3-B39A-60F2A985764B}" type="datetimeFigureOut">
              <a:rPr lang="en-US" smtClean="0"/>
              <a:pPr/>
              <a:t>7/9/2013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D7C0BB6-E63D-4DA6-ADFD-87175D413AC8}" type="slidenum">
              <a:rPr lang="en-US" smtClean="0"/>
              <a:pPr/>
              <a:t>‹#›</a:t>
            </a:fld>
            <a:endParaRPr lang="en-US"/>
          </a:p>
        </p:txBody>
      </p:sp>
      <p:pic>
        <p:nvPicPr>
          <p:cNvPr id="9" name="Picture 8" descr="flourish2.png"/>
          <p:cNvPicPr>
            <a:picLocks noChangeAspect="1"/>
          </p:cNvPicPr>
          <p:nvPr/>
        </p:nvPicPr>
        <p:blipFill>
          <a:blip r:embed="rId2" cstate="print">
            <a:duotone>
              <a:prstClr val="black"/>
              <a:schemeClr val="tx2">
                <a:tint val="45000"/>
                <a:satMod val="400000"/>
              </a:schemeClr>
            </a:duotone>
            <a:lum bright="-14000"/>
          </a:blip>
          <a:stretch>
            <a:fillRect/>
          </a:stretch>
        </p:blipFill>
        <p:spPr>
          <a:xfrm>
            <a:off x="0" y="1618488"/>
            <a:ext cx="9144000" cy="932688"/>
          </a:xfrm>
          <a:prstGeom prst="rect">
            <a:avLst/>
          </a:prstGeom>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7D1CFB06-8AE2-4DF3-B39A-60F2A985764B}" type="datetimeFigureOut">
              <a:rPr lang="en-US" smtClean="0"/>
              <a:pPr/>
              <a:t>7/9/2013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D7C0BB6-E63D-4DA6-ADFD-87175D413AC8}" type="slidenum">
              <a:rPr lang="en-US" smtClean="0"/>
              <a:pPr/>
              <a:t>‹#›</a:t>
            </a:fld>
            <a:endParaRPr lang="en-US"/>
          </a:p>
        </p:txBody>
      </p:sp>
      <p:pic>
        <p:nvPicPr>
          <p:cNvPr id="7" name="Picture 6" descr="flourish2.png"/>
          <p:cNvPicPr>
            <a:picLocks noChangeAspect="1"/>
          </p:cNvPicPr>
          <p:nvPr/>
        </p:nvPicPr>
        <p:blipFill>
          <a:blip r:embed="rId2" cstate="print">
            <a:duotone>
              <a:prstClr val="black"/>
              <a:schemeClr val="tx2">
                <a:tint val="45000"/>
                <a:satMod val="400000"/>
              </a:schemeClr>
            </a:duotone>
            <a:lum bright="-14000"/>
          </a:blip>
          <a:stretch>
            <a:fillRect/>
          </a:stretch>
        </p:blipFill>
        <p:spPr>
          <a:xfrm>
            <a:off x="0" y="2684462"/>
            <a:ext cx="9144000" cy="932688"/>
          </a:xfrm>
          <a:prstGeom prst="rect">
            <a:avLst/>
          </a:prstGeom>
        </p:spPr>
      </p:pic>
      <p:sp>
        <p:nvSpPr>
          <p:cNvPr id="2" name="Title 1"/>
          <p:cNvSpPr>
            <a:spLocks noGrp="1"/>
          </p:cNvSpPr>
          <p:nvPr>
            <p:ph type="title"/>
          </p:nvPr>
        </p:nvSpPr>
        <p:spPr>
          <a:xfrm>
            <a:off x="1447800" y="3410267"/>
            <a:ext cx="6248400" cy="1456373"/>
          </a:xfrm>
        </p:spPr>
        <p:txBody>
          <a:bodyPr anchor="t">
            <a:normAutofit/>
          </a:bodyPr>
          <a:lstStyle>
            <a:lvl1pPr algn="ctr">
              <a:defRPr sz="3600" b="0" i="0" cap="all" baseline="0"/>
            </a:lvl1pPr>
          </a:lstStyle>
          <a:p>
            <a:r>
              <a:rPr lang="en-US" smtClean="0"/>
              <a:t>Click to edit Master title style</a:t>
            </a:r>
            <a:endParaRPr lang="en-US" dirty="0"/>
          </a:p>
        </p:txBody>
      </p:sp>
      <p:sp>
        <p:nvSpPr>
          <p:cNvPr id="3" name="Text Placeholder 2"/>
          <p:cNvSpPr>
            <a:spLocks noGrp="1"/>
          </p:cNvSpPr>
          <p:nvPr>
            <p:ph type="body" idx="1"/>
          </p:nvPr>
        </p:nvSpPr>
        <p:spPr>
          <a:xfrm>
            <a:off x="1447800" y="1503680"/>
            <a:ext cx="6248400" cy="1566862"/>
          </a:xfrm>
        </p:spPr>
        <p:txBody>
          <a:bodyPr anchor="b"/>
          <a:lstStyle>
            <a:lvl1pPr marL="0" indent="0" algn="ctr">
              <a:buNone/>
              <a:defRPr sz="2000" b="0" i="1" baseline="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pic>
        <p:nvPicPr>
          <p:cNvPr id="8" name="Picture 7" descr="flourish2.png"/>
          <p:cNvPicPr>
            <a:picLocks noChangeAspect="1"/>
          </p:cNvPicPr>
          <p:nvPr/>
        </p:nvPicPr>
        <p:blipFill>
          <a:blip r:embed="rId2" cstate="print">
            <a:duotone>
              <a:prstClr val="black"/>
              <a:schemeClr val="tx2">
                <a:tint val="45000"/>
                <a:satMod val="400000"/>
              </a:schemeClr>
            </a:duotone>
            <a:lum bright="-14000"/>
          </a:blip>
          <a:stretch>
            <a:fillRect/>
          </a:stretch>
        </p:blipFill>
        <p:spPr>
          <a:xfrm>
            <a:off x="0" y="2684462"/>
            <a:ext cx="9144000" cy="932688"/>
          </a:xfrm>
          <a:prstGeom prst="rect">
            <a:avLst/>
          </a:prstGeom>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10" name="Content Placeholder 9"/>
          <p:cNvSpPr>
            <a:spLocks noGrp="1"/>
          </p:cNvSpPr>
          <p:nvPr>
            <p:ph sz="quarter" idx="13"/>
          </p:nvPr>
        </p:nvSpPr>
        <p:spPr>
          <a:xfrm>
            <a:off x="1371600" y="2438400"/>
            <a:ext cx="3124200" cy="3124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2" name="Title 1"/>
          <p:cNvSpPr>
            <a:spLocks noGrp="1"/>
          </p:cNvSpPr>
          <p:nvPr>
            <p:ph type="title"/>
          </p:nvPr>
        </p:nvSpPr>
        <p:spPr/>
        <p:txBody>
          <a:bodyPr/>
          <a:lstStyle/>
          <a:p>
            <a:r>
              <a:rPr lang="en-US" smtClean="0"/>
              <a:t>Click to edit Master title style</a:t>
            </a:r>
            <a:endParaRPr lang="en-US"/>
          </a:p>
        </p:txBody>
      </p:sp>
      <p:sp>
        <p:nvSpPr>
          <p:cNvPr id="5" name="Date Placeholder 4"/>
          <p:cNvSpPr>
            <a:spLocks noGrp="1"/>
          </p:cNvSpPr>
          <p:nvPr>
            <p:ph type="dt" sz="half" idx="10"/>
          </p:nvPr>
        </p:nvSpPr>
        <p:spPr/>
        <p:txBody>
          <a:bodyPr/>
          <a:lstStyle/>
          <a:p>
            <a:fld id="{7D1CFB06-8AE2-4DF3-B39A-60F2A985764B}" type="datetimeFigureOut">
              <a:rPr lang="en-US" smtClean="0"/>
              <a:pPr/>
              <a:t>7/9/2013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D7C0BB6-E63D-4DA6-ADFD-87175D413AC8}" type="slidenum">
              <a:rPr lang="en-US" smtClean="0"/>
              <a:pPr/>
              <a:t>‹#›</a:t>
            </a:fld>
            <a:endParaRPr lang="en-US"/>
          </a:p>
        </p:txBody>
      </p:sp>
      <p:sp>
        <p:nvSpPr>
          <p:cNvPr id="12" name="Content Placeholder 11"/>
          <p:cNvSpPr>
            <a:spLocks noGrp="1"/>
          </p:cNvSpPr>
          <p:nvPr>
            <p:ph sz="quarter" idx="14"/>
          </p:nvPr>
        </p:nvSpPr>
        <p:spPr>
          <a:xfrm>
            <a:off x="4648200" y="2438400"/>
            <a:ext cx="3124200" cy="3124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9" name="Picture 8" descr="flourish2.png"/>
          <p:cNvPicPr>
            <a:picLocks noChangeAspect="1"/>
          </p:cNvPicPr>
          <p:nvPr/>
        </p:nvPicPr>
        <p:blipFill>
          <a:blip r:embed="rId2" cstate="print">
            <a:duotone>
              <a:prstClr val="black"/>
              <a:schemeClr val="tx2">
                <a:tint val="45000"/>
                <a:satMod val="400000"/>
              </a:schemeClr>
            </a:duotone>
            <a:lum bright="-14000"/>
          </a:blip>
          <a:stretch>
            <a:fillRect/>
          </a:stretch>
        </p:blipFill>
        <p:spPr>
          <a:xfrm>
            <a:off x="0" y="1618488"/>
            <a:ext cx="9144000" cy="932688"/>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pic>
        <p:nvPicPr>
          <p:cNvPr id="12" name="Picture 11" descr="flourish2.png"/>
          <p:cNvPicPr>
            <a:picLocks noChangeAspect="1"/>
          </p:cNvPicPr>
          <p:nvPr/>
        </p:nvPicPr>
        <p:blipFill>
          <a:blip r:embed="rId2" cstate="print">
            <a:clrChange>
              <a:clrFrom>
                <a:srgbClr val="000000">
                  <a:alpha val="0"/>
                </a:srgbClr>
              </a:clrFrom>
              <a:clrTo>
                <a:srgbClr val="000000">
                  <a:alpha val="0"/>
                </a:srgbClr>
              </a:clrTo>
            </a:clrChange>
            <a:lum bright="-14000"/>
          </a:blip>
          <a:stretch>
            <a:fillRect/>
          </a:stretch>
        </p:blipFill>
        <p:spPr>
          <a:xfrm>
            <a:off x="0" y="1618488"/>
            <a:ext cx="9144000" cy="932688"/>
          </a:xfrm>
          <a:prstGeom prst="rect">
            <a:avLst/>
          </a:prstGeom>
        </p:spPr>
      </p:pic>
      <p:sp>
        <p:nvSpPr>
          <p:cNvPr id="11" name="Content Placeholder 10"/>
          <p:cNvSpPr>
            <a:spLocks noGrp="1"/>
          </p:cNvSpPr>
          <p:nvPr>
            <p:ph sz="quarter" idx="13"/>
          </p:nvPr>
        </p:nvSpPr>
        <p:spPr>
          <a:xfrm>
            <a:off x="1371600" y="2819400"/>
            <a:ext cx="3124200" cy="2743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3" name="Content Placeholder 12"/>
          <p:cNvSpPr>
            <a:spLocks noGrp="1"/>
          </p:cNvSpPr>
          <p:nvPr>
            <p:ph sz="quarter" idx="14"/>
          </p:nvPr>
        </p:nvSpPr>
        <p:spPr>
          <a:xfrm>
            <a:off x="4648200" y="2819400"/>
            <a:ext cx="3124200" cy="2743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371600" y="2362201"/>
            <a:ext cx="3125788" cy="451338"/>
          </a:xfrm>
        </p:spPr>
        <p:txBody>
          <a:bodyPr anchor="b"/>
          <a:lstStyle>
            <a:lvl1pPr marL="0" indent="0" algn="ctr">
              <a:buNone/>
              <a:defRPr sz="18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5" name="Text Placeholder 4"/>
          <p:cNvSpPr>
            <a:spLocks noGrp="1"/>
          </p:cNvSpPr>
          <p:nvPr>
            <p:ph type="body" sz="quarter" idx="3"/>
          </p:nvPr>
        </p:nvSpPr>
        <p:spPr>
          <a:xfrm>
            <a:off x="4645025" y="2359152"/>
            <a:ext cx="3127375" cy="448056"/>
          </a:xfrm>
        </p:spPr>
        <p:txBody>
          <a:bodyPr anchor="b"/>
          <a:lstStyle>
            <a:lvl1pPr marL="0" indent="0" algn="ctr">
              <a:buNone/>
              <a:defRPr sz="18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7" name="Date Placeholder 6"/>
          <p:cNvSpPr>
            <a:spLocks noGrp="1"/>
          </p:cNvSpPr>
          <p:nvPr>
            <p:ph type="dt" sz="half" idx="10"/>
          </p:nvPr>
        </p:nvSpPr>
        <p:spPr/>
        <p:txBody>
          <a:bodyPr/>
          <a:lstStyle/>
          <a:p>
            <a:fld id="{7D1CFB06-8AE2-4DF3-B39A-60F2A985764B}" type="datetimeFigureOut">
              <a:rPr lang="en-US" smtClean="0"/>
              <a:pPr/>
              <a:t>7/9/2013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D7C0BB6-E63D-4DA6-ADFD-87175D413AC8}"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7D1CFB06-8AE2-4DF3-B39A-60F2A985764B}" type="datetimeFigureOut">
              <a:rPr lang="en-US" smtClean="0"/>
              <a:pPr/>
              <a:t>7/9/2013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D7C0BB6-E63D-4DA6-ADFD-87175D413AC8}" type="slidenum">
              <a:rPr lang="en-US" smtClean="0"/>
              <a:pPr/>
              <a:t>‹#›</a:t>
            </a:fld>
            <a:endParaRPr lang="en-US"/>
          </a:p>
        </p:txBody>
      </p:sp>
      <p:pic>
        <p:nvPicPr>
          <p:cNvPr id="7" name="Picture 6" descr="flourish2.png"/>
          <p:cNvPicPr>
            <a:picLocks noChangeAspect="1"/>
          </p:cNvPicPr>
          <p:nvPr/>
        </p:nvPicPr>
        <p:blipFill>
          <a:blip r:embed="rId2" cstate="print">
            <a:duotone>
              <a:prstClr val="black"/>
              <a:schemeClr val="tx2">
                <a:tint val="45000"/>
                <a:satMod val="400000"/>
              </a:schemeClr>
            </a:duotone>
            <a:lum bright="-14000"/>
          </a:blip>
          <a:stretch>
            <a:fillRect/>
          </a:stretch>
        </p:blipFill>
        <p:spPr>
          <a:xfrm>
            <a:off x="0" y="1618488"/>
            <a:ext cx="9144000" cy="932688"/>
          </a:xfrm>
          <a:prstGeom prst="rect">
            <a:avLst/>
          </a:prstGeom>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7D1CFB06-8AE2-4DF3-B39A-60F2A985764B}" type="datetimeFigureOut">
              <a:rPr lang="en-US" smtClean="0"/>
              <a:pPr/>
              <a:t>7/9/2013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D7C0BB6-E63D-4DA6-ADFD-87175D413AC8}"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953001" y="1676400"/>
            <a:ext cx="2819399" cy="599440"/>
          </a:xfrm>
        </p:spPr>
        <p:txBody>
          <a:bodyPr anchor="b">
            <a:noAutofit/>
          </a:bodyPr>
          <a:lstStyle>
            <a:lvl1pPr algn="ctr">
              <a:defRPr sz="1700" b="1" cap="all" spc="0" baseline="0"/>
            </a:lvl1pPr>
          </a:lstStyle>
          <a:p>
            <a:r>
              <a:rPr lang="en-US" smtClean="0"/>
              <a:t>Click to edit Master title style</a:t>
            </a:r>
            <a:endParaRPr lang="en-US" dirty="0"/>
          </a:p>
        </p:txBody>
      </p:sp>
      <p:sp>
        <p:nvSpPr>
          <p:cNvPr id="4" name="Text Placeholder 3"/>
          <p:cNvSpPr>
            <a:spLocks noGrp="1"/>
          </p:cNvSpPr>
          <p:nvPr>
            <p:ph type="body" sz="half" idx="2"/>
          </p:nvPr>
        </p:nvSpPr>
        <p:spPr>
          <a:xfrm>
            <a:off x="4953001" y="2275840"/>
            <a:ext cx="2819399" cy="2905760"/>
          </a:xfrm>
        </p:spPr>
        <p:txBody>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D1CFB06-8AE2-4DF3-B39A-60F2A985764B}" type="datetimeFigureOut">
              <a:rPr lang="en-US" smtClean="0"/>
              <a:pPr/>
              <a:t>7/9/2013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D7C0BB6-E63D-4DA6-ADFD-87175D413AC8}" type="slidenum">
              <a:rPr lang="en-US" smtClean="0"/>
              <a:pPr/>
              <a:t>‹#›</a:t>
            </a:fld>
            <a:endParaRPr lang="en-US"/>
          </a:p>
        </p:txBody>
      </p:sp>
      <p:sp>
        <p:nvSpPr>
          <p:cNvPr id="9" name="Content Placeholder 8"/>
          <p:cNvSpPr>
            <a:spLocks noGrp="1"/>
          </p:cNvSpPr>
          <p:nvPr>
            <p:ph sz="quarter" idx="13"/>
          </p:nvPr>
        </p:nvSpPr>
        <p:spPr>
          <a:xfrm>
            <a:off x="1371600" y="1676400"/>
            <a:ext cx="3276600" cy="3505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10" name="Plaque 9"/>
          <p:cNvSpPr/>
          <p:nvPr/>
        </p:nvSpPr>
        <p:spPr>
          <a:xfrm>
            <a:off x="1463040" y="1847088"/>
            <a:ext cx="3090672" cy="3090672"/>
          </a:xfrm>
          <a:prstGeom prst="plaque">
            <a:avLst>
              <a:gd name="adj" fmla="val 8438"/>
            </a:avLst>
          </a:prstGeom>
          <a:noFill/>
          <a:ln w="9525">
            <a:solidFill>
              <a:schemeClr val="tx2">
                <a:alpha val="17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953000" y="1676400"/>
            <a:ext cx="2819400" cy="599440"/>
          </a:xfrm>
        </p:spPr>
        <p:txBody>
          <a:bodyPr anchor="b">
            <a:noAutofit/>
          </a:bodyPr>
          <a:lstStyle>
            <a:lvl1pPr algn="ctr">
              <a:defRPr sz="1700" b="1" cap="all" spc="0" baseline="0"/>
            </a:lvl1pPr>
          </a:lstStyle>
          <a:p>
            <a:r>
              <a:rPr lang="en-US" smtClean="0"/>
              <a:t>Click to edit Master title style</a:t>
            </a:r>
            <a:endParaRPr lang="en-US" dirty="0"/>
          </a:p>
        </p:txBody>
      </p:sp>
      <p:sp>
        <p:nvSpPr>
          <p:cNvPr id="3" name="Picture Placeholder 2"/>
          <p:cNvSpPr>
            <a:spLocks noGrp="1"/>
          </p:cNvSpPr>
          <p:nvPr>
            <p:ph type="pic" idx="1"/>
          </p:nvPr>
        </p:nvSpPr>
        <p:spPr>
          <a:xfrm>
            <a:off x="1524000" y="1905000"/>
            <a:ext cx="2971800" cy="2971800"/>
          </a:xfrm>
          <a:prstGeom prst="plaque">
            <a:avLst>
              <a:gd name="adj" fmla="val 8341"/>
            </a:avLst>
          </a:prstGeom>
          <a:solidFill>
            <a:schemeClr val="bg1">
              <a:lumMod val="95000"/>
              <a:alpha val="35000"/>
            </a:schemeClr>
          </a:solidFill>
          <a:ln w="98425" cmpd="thinThick">
            <a:noFill/>
            <a:bevel/>
          </a:ln>
        </p:spPr>
        <p:txBody>
          <a:bodyPr>
            <a:normAutofit/>
          </a:bodyPr>
          <a:lstStyle>
            <a:lvl1pPr marL="0" indent="0" algn="ctr">
              <a:buNone/>
              <a:defRPr sz="1800" baseline="0">
                <a:solidFill>
                  <a:schemeClr val="tx2"/>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4953000" y="2276856"/>
            <a:ext cx="2819400" cy="2875280"/>
          </a:xfrm>
        </p:spPr>
        <p:txBody>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D1CFB06-8AE2-4DF3-B39A-60F2A985764B}" type="datetimeFigureOut">
              <a:rPr lang="en-US" smtClean="0"/>
              <a:pPr/>
              <a:t>7/9/2013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D7C0BB6-E63D-4DA6-ADFD-87175D413AC8}"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8" name="Picture 7" descr="window3.png"/>
          <p:cNvPicPr>
            <a:picLocks noChangeAspect="1"/>
          </p:cNvPicPr>
          <p:nvPr/>
        </p:nvPicPr>
        <p:blipFill>
          <a:blip r:embed="rId13" cstate="print"/>
          <a:stretch>
            <a:fillRect/>
          </a:stretch>
        </p:blipFill>
        <p:spPr>
          <a:xfrm>
            <a:off x="0" y="0"/>
            <a:ext cx="9144000" cy="6858000"/>
          </a:xfrm>
          <a:prstGeom prst="rect">
            <a:avLst/>
          </a:prstGeom>
        </p:spPr>
      </p:pic>
      <p:sp>
        <p:nvSpPr>
          <p:cNvPr id="2" name="Title Placeholder 1"/>
          <p:cNvSpPr>
            <a:spLocks noGrp="1"/>
          </p:cNvSpPr>
          <p:nvPr>
            <p:ph type="title"/>
          </p:nvPr>
        </p:nvSpPr>
        <p:spPr>
          <a:xfrm>
            <a:off x="1371600" y="1295400"/>
            <a:ext cx="6400800" cy="685800"/>
          </a:xfrm>
          <a:prstGeom prst="rect">
            <a:avLst/>
          </a:prstGeom>
        </p:spPr>
        <p:txBody>
          <a:bodyPr vert="horz" lIns="91440" tIns="45720" rIns="91440" bIns="45720" rtlCol="0" anchor="b" anchorCtr="0">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371600" y="2057400"/>
            <a:ext cx="6400800" cy="3429001"/>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bwMode="white">
          <a:xfrm>
            <a:off x="304800" y="6356350"/>
            <a:ext cx="2133600" cy="365125"/>
          </a:xfrm>
          <a:prstGeom prst="rect">
            <a:avLst/>
          </a:prstGeom>
          <a:ln>
            <a:noFill/>
          </a:ln>
        </p:spPr>
        <p:txBody>
          <a:bodyPr vert="horz" lIns="91440" tIns="45720" rIns="91440" bIns="45720" rtlCol="0" anchor="ctr"/>
          <a:lstStyle>
            <a:lvl1pPr algn="l">
              <a:defRPr sz="1100" baseline="0">
                <a:solidFill>
                  <a:schemeClr val="accent1">
                    <a:lumMod val="60000"/>
                    <a:lumOff val="40000"/>
                  </a:schemeClr>
                </a:solidFill>
              </a:defRPr>
            </a:lvl1pPr>
          </a:lstStyle>
          <a:p>
            <a:fld id="{7D1CFB06-8AE2-4DF3-B39A-60F2A985764B}" type="datetimeFigureOut">
              <a:rPr lang="en-US" smtClean="0"/>
              <a:pPr/>
              <a:t>7/9/2013</a:t>
            </a:fld>
            <a:endParaRPr lang="en-US"/>
          </a:p>
        </p:txBody>
      </p:sp>
      <p:sp>
        <p:nvSpPr>
          <p:cNvPr id="5" name="Footer Placeholder 4"/>
          <p:cNvSpPr>
            <a:spLocks noGrp="1"/>
          </p:cNvSpPr>
          <p:nvPr>
            <p:ph type="ftr" sz="quarter" idx="3"/>
          </p:nvPr>
        </p:nvSpPr>
        <p:spPr bwMode="white">
          <a:xfrm>
            <a:off x="2971800" y="6356350"/>
            <a:ext cx="3200400" cy="365125"/>
          </a:xfrm>
          <a:prstGeom prst="rect">
            <a:avLst/>
          </a:prstGeom>
        </p:spPr>
        <p:txBody>
          <a:bodyPr vert="horz" lIns="91440" tIns="45720" rIns="91440" bIns="45720" rtlCol="0" anchor="ctr"/>
          <a:lstStyle>
            <a:lvl1pPr algn="ctr">
              <a:defRPr sz="1100" baseline="0">
                <a:solidFill>
                  <a:schemeClr val="accent1">
                    <a:lumMod val="60000"/>
                    <a:lumOff val="40000"/>
                  </a:schemeClr>
                </a:solidFill>
              </a:defRPr>
            </a:lvl1pPr>
          </a:lstStyle>
          <a:p>
            <a:endParaRPr lang="en-US"/>
          </a:p>
        </p:txBody>
      </p:sp>
      <p:sp>
        <p:nvSpPr>
          <p:cNvPr id="6" name="Slide Number Placeholder 5"/>
          <p:cNvSpPr>
            <a:spLocks noGrp="1"/>
          </p:cNvSpPr>
          <p:nvPr>
            <p:ph type="sldNum" sz="quarter" idx="4"/>
          </p:nvPr>
        </p:nvSpPr>
        <p:spPr bwMode="white">
          <a:xfrm>
            <a:off x="6675120" y="6364224"/>
            <a:ext cx="2133600" cy="365125"/>
          </a:xfrm>
          <a:prstGeom prst="rect">
            <a:avLst/>
          </a:prstGeom>
        </p:spPr>
        <p:txBody>
          <a:bodyPr vert="horz" lIns="91440" tIns="45720" rIns="91440" bIns="45720" rtlCol="0" anchor="ctr"/>
          <a:lstStyle>
            <a:lvl1pPr algn="r">
              <a:defRPr sz="1200" b="1" baseline="0">
                <a:solidFill>
                  <a:schemeClr val="accent1">
                    <a:lumMod val="60000"/>
                    <a:lumOff val="40000"/>
                  </a:schemeClr>
                </a:solidFill>
              </a:defRPr>
            </a:lvl1pPr>
          </a:lstStyle>
          <a:p>
            <a:fld id="{ED7C0BB6-E63D-4DA6-ADFD-87175D413AC8}"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defTabSz="914400" rtl="0" eaLnBrk="1" latinLnBrk="0" hangingPunct="1">
        <a:spcBef>
          <a:spcPct val="0"/>
        </a:spcBef>
        <a:buNone/>
        <a:defRPr sz="3600" kern="1200" cap="all" spc="300" baseline="0">
          <a:solidFill>
            <a:schemeClr val="tx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0" indent="-274320" algn="l" defTabSz="914400" rtl="0" eaLnBrk="1" latinLnBrk="0" hangingPunct="1">
        <a:lnSpc>
          <a:spcPct val="150000"/>
        </a:lnSpc>
        <a:spcBef>
          <a:spcPct val="20000"/>
        </a:spcBef>
        <a:buClrTx/>
        <a:buFont typeface="Wingdings" pitchFamily="2" charset="2"/>
        <a:buChar char="v"/>
        <a:defRPr sz="1800" kern="1200" baseline="0">
          <a:solidFill>
            <a:schemeClr val="tx1"/>
          </a:solidFill>
          <a:latin typeface="+mn-lt"/>
          <a:ea typeface="+mn-ea"/>
          <a:cs typeface="+mn-cs"/>
        </a:defRPr>
      </a:lvl1pPr>
      <a:lvl2pPr marL="742950" indent="-228600" algn="l" defTabSz="914400" rtl="0" eaLnBrk="1" latinLnBrk="0" hangingPunct="1">
        <a:spcBef>
          <a:spcPct val="20000"/>
        </a:spcBef>
        <a:buClrTx/>
        <a:buFont typeface="Arial" pitchFamily="34" charset="0"/>
        <a:buChar char="•"/>
        <a:defRPr sz="1600" kern="1200" baseline="0">
          <a:solidFill>
            <a:schemeClr val="tx1"/>
          </a:solidFill>
          <a:latin typeface="+mn-lt"/>
          <a:ea typeface="+mn-ea"/>
          <a:cs typeface="+mn-cs"/>
        </a:defRPr>
      </a:lvl2pPr>
      <a:lvl3pPr marL="1143000" indent="-228600" algn="l" defTabSz="914400" rtl="0" eaLnBrk="1" latinLnBrk="0" hangingPunct="1">
        <a:spcBef>
          <a:spcPct val="20000"/>
        </a:spcBef>
        <a:buClrTx/>
        <a:buFont typeface="Arial" pitchFamily="34" charset="0"/>
        <a:buChar char="•"/>
        <a:defRPr sz="1400" kern="1200" baseline="0">
          <a:solidFill>
            <a:schemeClr val="tx1"/>
          </a:solidFill>
          <a:latin typeface="+mn-lt"/>
          <a:ea typeface="+mn-ea"/>
          <a:cs typeface="+mn-cs"/>
        </a:defRPr>
      </a:lvl3pPr>
      <a:lvl4pPr marL="1600200" indent="-228600" algn="l" defTabSz="914400" rtl="0" eaLnBrk="1" latinLnBrk="0" hangingPunct="1">
        <a:spcBef>
          <a:spcPct val="20000"/>
        </a:spcBef>
        <a:buClrTx/>
        <a:buFont typeface="Arial" pitchFamily="34" charset="0"/>
        <a:buChar char="•"/>
        <a:defRPr sz="1400" kern="1200" baseline="0">
          <a:solidFill>
            <a:schemeClr val="tx1"/>
          </a:solidFill>
          <a:latin typeface="+mn-lt"/>
          <a:ea typeface="+mn-ea"/>
          <a:cs typeface="+mn-cs"/>
        </a:defRPr>
      </a:lvl4pPr>
      <a:lvl5pPr marL="2057400" indent="-228600" algn="l" defTabSz="914400" rtl="0" eaLnBrk="1" latinLnBrk="0" hangingPunct="1">
        <a:spcBef>
          <a:spcPct val="20000"/>
        </a:spcBef>
        <a:buClrTx/>
        <a:buFont typeface="Arial" pitchFamily="34" charset="0"/>
        <a:buChar char="•"/>
        <a:defRPr sz="1400" kern="1200" baseline="0">
          <a:solidFill>
            <a:schemeClr val="tx1"/>
          </a:solidFill>
          <a:latin typeface="+mn-lt"/>
          <a:ea typeface="+mn-ea"/>
          <a:cs typeface="+mn-cs"/>
        </a:defRPr>
      </a:lvl5pPr>
      <a:lvl6pPr marL="2514600" indent="-228600" algn="l" defTabSz="914400" rtl="0" eaLnBrk="1" latinLnBrk="0" hangingPunct="1">
        <a:spcBef>
          <a:spcPct val="20000"/>
        </a:spcBef>
        <a:buClrTx/>
        <a:buFont typeface="Arial" pitchFamily="34" charset="0"/>
        <a:buChar char="•"/>
        <a:defRPr sz="1400" kern="1200">
          <a:solidFill>
            <a:schemeClr val="tx1"/>
          </a:solidFill>
          <a:latin typeface="+mn-lt"/>
          <a:ea typeface="+mn-ea"/>
          <a:cs typeface="+mn-cs"/>
        </a:defRPr>
      </a:lvl6pPr>
      <a:lvl7pPr marL="2971800" indent="-228600" algn="l" defTabSz="914400" rtl="0" eaLnBrk="1" latinLnBrk="0" hangingPunct="1">
        <a:spcBef>
          <a:spcPct val="20000"/>
        </a:spcBef>
        <a:buClrTx/>
        <a:buFont typeface="Arial" pitchFamily="34" charset="0"/>
        <a:buChar char="•"/>
        <a:defRPr sz="1200" kern="1200">
          <a:solidFill>
            <a:schemeClr val="tx1"/>
          </a:solidFill>
          <a:latin typeface="+mn-lt"/>
          <a:ea typeface="+mn-ea"/>
          <a:cs typeface="+mn-cs"/>
        </a:defRPr>
      </a:lvl7pPr>
      <a:lvl8pPr marL="3429000" indent="-228600" algn="l" defTabSz="914400" rtl="0" eaLnBrk="1" latinLnBrk="0" hangingPunct="1">
        <a:spcBef>
          <a:spcPct val="20000"/>
        </a:spcBef>
        <a:buClrTx/>
        <a:buFont typeface="Arial" pitchFamily="34" charset="0"/>
        <a:buChar char="•"/>
        <a:defRPr sz="1200" kern="1200" baseline="0">
          <a:solidFill>
            <a:schemeClr val="tx1"/>
          </a:solidFill>
          <a:latin typeface="+mn-lt"/>
          <a:ea typeface="+mn-ea"/>
          <a:cs typeface="+mn-cs"/>
        </a:defRPr>
      </a:lvl8pPr>
      <a:lvl9pPr marL="3886200" indent="-228600" algn="l" defTabSz="914400" rtl="0" eaLnBrk="1" latinLnBrk="0" hangingPunct="1">
        <a:spcBef>
          <a:spcPct val="20000"/>
        </a:spcBef>
        <a:buClrTx/>
        <a:buFont typeface="Arial" pitchFamily="34" charset="0"/>
        <a:buChar char="•"/>
        <a:defRPr sz="12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cstate="print"/>
          <a:srcRect/>
          <a:stretch>
            <a:fillRect/>
          </a:stretch>
        </p:blipFill>
        <p:spPr bwMode="auto">
          <a:xfrm>
            <a:off x="3228975" y="1509713"/>
            <a:ext cx="2686050" cy="3838575"/>
          </a:xfrm>
          <a:prstGeom prst="rect">
            <a:avLst/>
          </a:prstGeom>
          <a:noFill/>
          <a:ln w="9525">
            <a:noFill/>
            <a:miter lim="800000"/>
            <a:headEnd/>
            <a:tailEnd/>
          </a:ln>
        </p:spPr>
      </p:pic>
    </p:spTree>
    <p:extLst>
      <p:ext uri="{BB962C8B-B14F-4D97-AF65-F5344CB8AC3E}">
        <p14:creationId xmlns:p14="http://schemas.microsoft.com/office/powerpoint/2010/main" xmlns="" val="379800871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 2"/>
          <p:cNvGraphicFramePr>
            <a:graphicFrameLocks noGrp="1"/>
          </p:cNvGraphicFramePr>
          <p:nvPr>
            <p:extLst>
              <p:ext uri="{D42A27DB-BD31-4B8C-83A1-F6EECF244321}">
                <p14:modId xmlns="" xmlns:p14="http://schemas.microsoft.com/office/powerpoint/2010/main" val="740324444"/>
              </p:ext>
            </p:extLst>
          </p:nvPr>
        </p:nvGraphicFramePr>
        <p:xfrm>
          <a:off x="1219200" y="1600200"/>
          <a:ext cx="6781800" cy="2471928"/>
        </p:xfrm>
        <a:graphic>
          <a:graphicData uri="http://schemas.openxmlformats.org/drawingml/2006/table">
            <a:tbl>
              <a:tblPr firstRow="1" firstCol="1" bandRow="1">
                <a:tableStyleId>{284E427A-3D55-4303-BF80-6455036E1DE7}</a:tableStyleId>
              </a:tblPr>
              <a:tblGrid>
                <a:gridCol w="6781800"/>
              </a:tblGrid>
              <a:tr h="533400">
                <a:tc>
                  <a:txBody>
                    <a:bodyPr/>
                    <a:lstStyle/>
                    <a:p>
                      <a:pPr marL="0" marR="0" algn="ctr">
                        <a:spcBef>
                          <a:spcPts val="0"/>
                        </a:spcBef>
                        <a:spcAft>
                          <a:spcPts val="0"/>
                        </a:spcAft>
                      </a:pPr>
                      <a:r>
                        <a:rPr lang="en-US" sz="2000" dirty="0" smtClean="0">
                          <a:effectLst/>
                          <a:latin typeface="+mn-lt"/>
                          <a:ea typeface="+mn-ea"/>
                          <a:cs typeface="+mn-cs"/>
                        </a:rPr>
                        <a:t>Day 5 Lesson</a:t>
                      </a:r>
                      <a:r>
                        <a:rPr lang="en-US" sz="2000" baseline="0" dirty="0" smtClean="0">
                          <a:effectLst/>
                          <a:latin typeface="+mn-lt"/>
                          <a:ea typeface="+mn-ea"/>
                          <a:cs typeface="+mn-cs"/>
                        </a:rPr>
                        <a:t> Objectives</a:t>
                      </a:r>
                      <a:endParaRPr lang="en-US" sz="1200" dirty="0">
                        <a:effectLst/>
                        <a:latin typeface="Times New Roman"/>
                        <a:ea typeface="Calibri"/>
                        <a:cs typeface="Times New Roman"/>
                      </a:endParaRPr>
                    </a:p>
                  </a:txBody>
                  <a:tcPr marL="68580" marR="68580" marT="0" marB="0" anchor="b"/>
                </a:tc>
              </a:tr>
              <a:tr h="1492157">
                <a:tc>
                  <a:txBody>
                    <a:bodyPr/>
                    <a:lstStyle/>
                    <a:p>
                      <a:pPr marL="0" marR="0">
                        <a:lnSpc>
                          <a:spcPct val="115000"/>
                        </a:lnSpc>
                        <a:spcBef>
                          <a:spcPts val="0"/>
                        </a:spcBef>
                        <a:spcAft>
                          <a:spcPts val="0"/>
                        </a:spcAft>
                      </a:pPr>
                      <a:endParaRPr lang="en-US" sz="1800" dirty="0" smtClean="0">
                        <a:effectLst/>
                      </a:endParaRPr>
                    </a:p>
                    <a:p>
                      <a:pPr marL="0" marR="0">
                        <a:lnSpc>
                          <a:spcPct val="115000"/>
                        </a:lnSpc>
                        <a:spcBef>
                          <a:spcPts val="0"/>
                        </a:spcBef>
                        <a:spcAft>
                          <a:spcPts val="0"/>
                        </a:spcAft>
                      </a:pPr>
                      <a:r>
                        <a:rPr lang="en-US" sz="1800" dirty="0" smtClean="0">
                          <a:effectLst/>
                        </a:rPr>
                        <a:t>I </a:t>
                      </a:r>
                      <a:r>
                        <a:rPr lang="en-US" sz="1800" dirty="0">
                          <a:effectLst/>
                        </a:rPr>
                        <a:t>will be able to</a:t>
                      </a:r>
                      <a:r>
                        <a:rPr lang="en-US" sz="1800" dirty="0" smtClean="0">
                          <a:effectLst/>
                        </a:rPr>
                        <a:t>:</a:t>
                      </a:r>
                    </a:p>
                    <a:p>
                      <a:pPr marL="0" marR="0">
                        <a:lnSpc>
                          <a:spcPct val="115000"/>
                        </a:lnSpc>
                        <a:spcBef>
                          <a:spcPts val="0"/>
                        </a:spcBef>
                        <a:spcAft>
                          <a:spcPts val="0"/>
                        </a:spcAft>
                      </a:pPr>
                      <a:endParaRPr lang="en-US" sz="1200" dirty="0">
                        <a:effectLst/>
                      </a:endParaRPr>
                    </a:p>
                    <a:p>
                      <a:pPr marL="285750" lvl="0" indent="-285750">
                        <a:buFont typeface="Arial" pitchFamily="34" charset="0"/>
                        <a:buChar char="•"/>
                      </a:pPr>
                      <a:r>
                        <a:rPr lang="en-US" sz="1800" b="1" kern="1200" dirty="0" smtClean="0">
                          <a:solidFill>
                            <a:schemeClr val="dk1"/>
                          </a:solidFill>
                          <a:effectLst/>
                          <a:latin typeface="+mn-lt"/>
                          <a:ea typeface="+mn-ea"/>
                          <a:cs typeface="+mn-cs"/>
                        </a:rPr>
                        <a:t>Use the conventions of English to write</a:t>
                      </a:r>
                    </a:p>
                    <a:p>
                      <a:pPr marL="285750" lvl="0" indent="-285750">
                        <a:buFont typeface="Arial" pitchFamily="34" charset="0"/>
                        <a:buChar char="•"/>
                      </a:pPr>
                      <a:r>
                        <a:rPr lang="en-US" sz="1800" b="1" kern="1200" dirty="0" smtClean="0">
                          <a:solidFill>
                            <a:schemeClr val="dk1"/>
                          </a:solidFill>
                          <a:effectLst/>
                          <a:latin typeface="+mn-lt"/>
                          <a:ea typeface="+mn-ea"/>
                          <a:cs typeface="+mn-cs"/>
                        </a:rPr>
                        <a:t>Write a clear argument that supports a claim</a:t>
                      </a:r>
                    </a:p>
                    <a:p>
                      <a:pPr marL="285750" lvl="0" indent="-285750">
                        <a:buFont typeface="Arial" pitchFamily="34" charset="0"/>
                        <a:buChar char="•"/>
                      </a:pPr>
                      <a:r>
                        <a:rPr lang="en-US" sz="1800" b="1" kern="1200" dirty="0" smtClean="0">
                          <a:solidFill>
                            <a:schemeClr val="dk1"/>
                          </a:solidFill>
                          <a:effectLst/>
                          <a:latin typeface="+mn-lt"/>
                          <a:ea typeface="+mn-ea"/>
                          <a:cs typeface="+mn-cs"/>
                        </a:rPr>
                        <a:t>Write with help from my teacher and other </a:t>
                      </a:r>
                      <a:r>
                        <a:rPr lang="en-US" sz="1800" b="1" kern="1200" dirty="0" smtClean="0">
                          <a:solidFill>
                            <a:schemeClr val="dk1"/>
                          </a:solidFill>
                          <a:effectLst/>
                          <a:latin typeface="+mn-lt"/>
                          <a:ea typeface="+mn-ea"/>
                          <a:cs typeface="+mn-cs"/>
                        </a:rPr>
                        <a:t>students</a:t>
                      </a:r>
                    </a:p>
                    <a:p>
                      <a:pPr marL="285750" lvl="0" indent="-285750">
                        <a:buFont typeface="Arial" pitchFamily="34" charset="0"/>
                        <a:buNone/>
                      </a:pPr>
                      <a:endParaRPr lang="en-US" sz="1800" dirty="0" smtClean="0">
                        <a:effectLst/>
                      </a:endParaRPr>
                    </a:p>
                  </a:txBody>
                  <a:tcPr marL="68580" marR="68580" marT="0" marB="0"/>
                </a:tc>
              </a:tr>
            </a:tbl>
          </a:graphicData>
        </a:graphic>
      </p:graphicFrame>
    </p:spTree>
    <p:extLst>
      <p:ext uri="{BB962C8B-B14F-4D97-AF65-F5344CB8AC3E}">
        <p14:creationId xmlns="" xmlns:p14="http://schemas.microsoft.com/office/powerpoint/2010/main" val="226220220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sz="4400" cap="none" dirty="0" smtClean="0"/>
              <a:t>Writing an Argument</a:t>
            </a:r>
            <a:endParaRPr lang="en-US" sz="4400" cap="none" dirty="0"/>
          </a:p>
        </p:txBody>
      </p:sp>
      <p:sp>
        <p:nvSpPr>
          <p:cNvPr id="3" name="Subtitle 2"/>
          <p:cNvSpPr>
            <a:spLocks noGrp="1"/>
          </p:cNvSpPr>
          <p:nvPr>
            <p:ph type="subTitle" idx="1"/>
          </p:nvPr>
        </p:nvSpPr>
        <p:spPr>
          <a:xfrm>
            <a:off x="609600" y="3429000"/>
            <a:ext cx="7848600" cy="762000"/>
          </a:xfrm>
        </p:spPr>
        <p:txBody>
          <a:bodyPr>
            <a:noAutofit/>
          </a:bodyPr>
          <a:lstStyle/>
          <a:p>
            <a:r>
              <a:rPr lang="en-US" sz="3200" i="0" dirty="0">
                <a:solidFill>
                  <a:schemeClr val="tx1"/>
                </a:solidFill>
              </a:rPr>
              <a:t>Does </a:t>
            </a:r>
            <a:r>
              <a:rPr lang="en-US" sz="3200" i="0" dirty="0" smtClean="0">
                <a:solidFill>
                  <a:schemeClr val="tx1"/>
                </a:solidFill>
              </a:rPr>
              <a:t>“The </a:t>
            </a:r>
            <a:r>
              <a:rPr lang="en-US" sz="3200" i="0" dirty="0">
                <a:solidFill>
                  <a:schemeClr val="tx1"/>
                </a:solidFill>
              </a:rPr>
              <a:t>Story of an </a:t>
            </a:r>
            <a:r>
              <a:rPr lang="en-US" sz="3200" i="0" dirty="0" smtClean="0">
                <a:solidFill>
                  <a:schemeClr val="tx1"/>
                </a:solidFill>
              </a:rPr>
              <a:t>Hour” </a:t>
            </a:r>
          </a:p>
          <a:p>
            <a:r>
              <a:rPr lang="en-US" sz="3200" i="0" dirty="0" smtClean="0">
                <a:solidFill>
                  <a:schemeClr val="tx1"/>
                </a:solidFill>
              </a:rPr>
              <a:t>have </a:t>
            </a:r>
            <a:r>
              <a:rPr lang="en-US" sz="3200" i="0" dirty="0">
                <a:solidFill>
                  <a:schemeClr val="tx1"/>
                </a:solidFill>
              </a:rPr>
              <a:t>an ironic ending? </a:t>
            </a:r>
          </a:p>
        </p:txBody>
      </p:sp>
    </p:spTree>
    <p:extLst>
      <p:ext uri="{BB962C8B-B14F-4D97-AF65-F5344CB8AC3E}">
        <p14:creationId xmlns="" xmlns:p14="http://schemas.microsoft.com/office/powerpoint/2010/main" val="3186794330"/>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uture">
  <a:themeElements>
    <a:clrScheme name="Couture">
      <a:dk1>
        <a:sysClr val="windowText" lastClr="000000"/>
      </a:dk1>
      <a:lt1>
        <a:sysClr val="window" lastClr="FFFFFF"/>
      </a:lt1>
      <a:dk2>
        <a:srgbClr val="37302A"/>
      </a:dk2>
      <a:lt2>
        <a:srgbClr val="D0CCB9"/>
      </a:lt2>
      <a:accent1>
        <a:srgbClr val="9E8E5C"/>
      </a:accent1>
      <a:accent2>
        <a:srgbClr val="A09781"/>
      </a:accent2>
      <a:accent3>
        <a:srgbClr val="85776D"/>
      </a:accent3>
      <a:accent4>
        <a:srgbClr val="AEAFA9"/>
      </a:accent4>
      <a:accent5>
        <a:srgbClr val="8D878B"/>
      </a:accent5>
      <a:accent6>
        <a:srgbClr val="6B6149"/>
      </a:accent6>
      <a:hlink>
        <a:srgbClr val="B6A272"/>
      </a:hlink>
      <a:folHlink>
        <a:srgbClr val="8A784F"/>
      </a:folHlink>
    </a:clrScheme>
    <a:fontScheme name="Black Tie">
      <a:majorFont>
        <a:latin typeface="Garamond"/>
        <a:ea typeface=""/>
        <a:cs typeface=""/>
        <a:font script="Grek" typeface="Constantia"/>
        <a:font script="Cyrl" typeface="Constantia"/>
        <a:font script="Jpan" typeface="ＭＳ Ｐ明朝"/>
        <a:font script="Hang" typeface="궁서"/>
        <a:font script="Hans" typeface="仿宋"/>
        <a:font script="Hant" typeface="標楷體"/>
        <a:font script="Arab" typeface="Times New Roman"/>
        <a:font script="Hebr" typeface="Times New Roman"/>
        <a:font script="Thai" typeface="Angsan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Garamond"/>
        <a:ea typeface=""/>
        <a:cs typeface=""/>
        <a:font script="Grek" typeface="Constantia"/>
        <a:font script="Cyrl" typeface="Constantia"/>
        <a:font script="Jpan" typeface="ＭＳ Ｐ明朝"/>
        <a:font script="Hang" typeface="궁서"/>
        <a:font script="Hans" typeface="仿宋"/>
        <a:font script="Hant" typeface="標楷體"/>
        <a:font script="Arab" typeface="Times New Roman"/>
        <a:font script="Hebr" typeface="Times New Roman"/>
        <a:font script="Thai" typeface="Angsan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70000"/>
              </a:schemeClr>
            </a:gs>
            <a:gs pos="100000">
              <a:schemeClr val="phClr">
                <a:shade val="80000"/>
              </a:schemeClr>
            </a:gs>
          </a:gsLst>
          <a:path path="circle">
            <a:fillToRect l="50000" t="100000" r="100000" b="100000"/>
          </a:path>
        </a:gradFill>
        <a:blipFill rotWithShape="1">
          <a:blip xmlns:r="http://schemas.openxmlformats.org/officeDocument/2006/relationships" r:embed="rId1">
            <a:duotone>
              <a:schemeClr val="phClr">
                <a:shade val="30000"/>
                <a:satMod val="200000"/>
              </a:schemeClr>
              <a:schemeClr val="phClr">
                <a:tint val="20000"/>
              </a:schemeClr>
            </a:duotone>
          </a:blip>
          <a:stretch/>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Couture</Template>
  <TotalTime>1504</TotalTime>
  <Words>222</Words>
  <Application>Microsoft Office PowerPoint</Application>
  <PresentationFormat>On-screen Show (4:3)</PresentationFormat>
  <Paragraphs>21</Paragraphs>
  <Slides>3</Slides>
  <Notes>3</Notes>
  <HiddenSlides>0</HiddenSlides>
  <MMClips>0</MMClips>
  <ScaleCrop>false</ScaleCrop>
  <HeadingPairs>
    <vt:vector size="4" baseType="variant">
      <vt:variant>
        <vt:lpstr>Theme</vt:lpstr>
      </vt:variant>
      <vt:variant>
        <vt:i4>1</vt:i4>
      </vt:variant>
      <vt:variant>
        <vt:lpstr>Slide Titles</vt:lpstr>
      </vt:variant>
      <vt:variant>
        <vt:i4>3</vt:i4>
      </vt:variant>
    </vt:vector>
  </HeadingPairs>
  <TitlesOfParts>
    <vt:vector size="4" baseType="lpstr">
      <vt:lpstr>Couture</vt:lpstr>
      <vt:lpstr>Slide 1</vt:lpstr>
      <vt:lpstr>Slide 2</vt:lpstr>
      <vt:lpstr>Writing an Argument</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Story of an hour</dc:title>
  <dc:creator>Erin Haynes</dc:creator>
  <cp:lastModifiedBy>Lydia Breiseth</cp:lastModifiedBy>
  <cp:revision>74</cp:revision>
  <dcterms:created xsi:type="dcterms:W3CDTF">2012-02-11T20:15:49Z</dcterms:created>
  <dcterms:modified xsi:type="dcterms:W3CDTF">2013-07-09T17:15:21Z</dcterms:modified>
</cp:coreProperties>
</file>